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5"/>
  </p:notesMasterIdLst>
  <p:sldIdLst>
    <p:sldId id="256" r:id="rId2"/>
    <p:sldId id="259" r:id="rId3"/>
    <p:sldId id="260" r:id="rId4"/>
    <p:sldId id="309" r:id="rId5"/>
    <p:sldId id="263" r:id="rId6"/>
    <p:sldId id="264" r:id="rId7"/>
    <p:sldId id="308" r:id="rId8"/>
    <p:sldId id="272" r:id="rId9"/>
    <p:sldId id="278" r:id="rId10"/>
    <p:sldId id="310" r:id="rId11"/>
    <p:sldId id="277" r:id="rId12"/>
    <p:sldId id="307" r:id="rId13"/>
    <p:sldId id="286" r:id="rId14"/>
  </p:sldIdLst>
  <p:sldSz cx="9144000" cy="5143500" type="screen16x9"/>
  <p:notesSz cx="6858000" cy="9144000"/>
  <p:embeddedFontLst>
    <p:embeddedFont>
      <p:font typeface="Aharoni" panose="02010803020104030203" pitchFamily="2" charset="-79"/>
      <p:bold r:id="rId16"/>
    </p:embeddedFont>
    <p:embeddedFont>
      <p:font typeface="Consolas" panose="020B0609020204030204" pitchFamily="49" charset="0"/>
      <p:regular r:id="rId17"/>
      <p:bold r:id="rId18"/>
      <p:italic r:id="rId19"/>
      <p:boldItalic r:id="rId20"/>
    </p:embeddedFont>
    <p:embeddedFont>
      <p:font typeface="Nunito Light" pitchFamily="2" charset="0"/>
      <p:regular r:id="rId21"/>
      <p:italic r:id="rId22"/>
    </p:embeddedFont>
    <p:embeddedFont>
      <p:font typeface="Proxima Nova" panose="020B0604020202020204" charset="0"/>
      <p:regular r:id="rId23"/>
      <p:bold r:id="rId24"/>
      <p:italic r:id="rId25"/>
      <p:boldItalic r:id="rId26"/>
    </p:embeddedFont>
    <p:embeddedFont>
      <p:font typeface="Tiger" panose="020B0604020202020204" charset="0"/>
      <p:regular r:id="rId27"/>
    </p:embeddedFont>
    <p:embeddedFont>
      <p:font typeface="Univers" panose="020B0503020202020204" pitchFamily="34" charset="0"/>
      <p:regular r:id="rId28"/>
      <p:bold r:id="rId29"/>
    </p:embeddedFont>
    <p:embeddedFont>
      <p:font typeface="VT323" panose="020B0604020202020204" charset="0"/>
      <p:regular r:id="rId30"/>
    </p:embeddedFont>
    <p:embeddedFont>
      <p:font typeface="Work Sans"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6DC892-7E0B-4F51-AA14-B8FD242A4453}">
  <a:tblStyle styleId="{1B6DC892-7E0B-4F51-AA14-B8FD242A445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0DA8AAE-C53A-4433-9712-DBB52317B10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28" d="100"/>
          <a:sy n="128" d="100"/>
        </p:scale>
        <p:origin x="1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6" name="Google Shape;29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5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e2c64a9ea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e2c64a9ea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e2c64a9ea7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e2c64a9ea7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09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4"/>
        <p:cNvGrpSpPr/>
        <p:nvPr/>
      </p:nvGrpSpPr>
      <p:grpSpPr>
        <a:xfrm>
          <a:off x="0" y="0"/>
          <a:ext cx="0" cy="0"/>
          <a:chOff x="0" y="0"/>
          <a:chExt cx="0" cy="0"/>
        </a:xfrm>
      </p:grpSpPr>
      <p:sp>
        <p:nvSpPr>
          <p:cNvPr id="3595" name="Google Shape;3595;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6" name="Google Shape;3596;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7"/>
        <p:cNvGrpSpPr/>
        <p:nvPr/>
      </p:nvGrpSpPr>
      <p:grpSpPr>
        <a:xfrm>
          <a:off x="0" y="0"/>
          <a:ext cx="0" cy="0"/>
          <a:chOff x="0" y="0"/>
          <a:chExt cx="0" cy="0"/>
        </a:xfrm>
      </p:grpSpPr>
      <p:sp>
        <p:nvSpPr>
          <p:cNvPr id="2958" name="Google Shape;2958;ge2c64a9ea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9" name="Google Shape;2959;ge2c64a9ea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5"/>
        <p:cNvGrpSpPr/>
        <p:nvPr/>
      </p:nvGrpSpPr>
      <p:grpSpPr>
        <a:xfrm>
          <a:off x="0" y="0"/>
          <a:ext cx="0" cy="0"/>
          <a:chOff x="0" y="0"/>
          <a:chExt cx="0" cy="0"/>
        </a:xfrm>
      </p:grpSpPr>
      <p:sp>
        <p:nvSpPr>
          <p:cNvPr id="2966" name="Google Shape;29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7" name="Google Shape;29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65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e2c64a9ea7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e2c64a9ea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e2c64a9ea7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e2c64a9ea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e2c64a9ea7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e2c64a9ea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76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e2957e944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e2957e9442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e2c64a9ea7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e2c64a9ea7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76" cy="5143500"/>
            <a:chOff x="0" y="0"/>
            <a:chExt cx="9144076" cy="5143500"/>
          </a:xfrm>
        </p:grpSpPr>
        <p:sp>
          <p:nvSpPr>
            <p:cNvPr id="10" name="Google Shape;10;p2"/>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txBox="1">
            <a:spLocks noGrp="1"/>
          </p:cNvSpPr>
          <p:nvPr>
            <p:ph type="subTitle" idx="1"/>
          </p:nvPr>
        </p:nvSpPr>
        <p:spPr>
          <a:xfrm>
            <a:off x="2307600" y="3926005"/>
            <a:ext cx="4528800" cy="667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Proxima Nova"/>
              <a:buNone/>
              <a:defRPr sz="1800"/>
            </a:lvl1pPr>
            <a:lvl2pPr lvl="1"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2pPr>
            <a:lvl3pPr lvl="2"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3pPr>
            <a:lvl4pPr lvl="3"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4pPr>
            <a:lvl5pPr lvl="4"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5pPr>
            <a:lvl6pPr lvl="5"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6pPr>
            <a:lvl7pPr lvl="6"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7pPr>
            <a:lvl8pPr lvl="7"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8pPr>
            <a:lvl9pPr lvl="8" algn="ctr">
              <a:lnSpc>
                <a:spcPct val="100000"/>
              </a:lnSpc>
              <a:spcBef>
                <a:spcPts val="0"/>
              </a:spcBef>
              <a:spcAft>
                <a:spcPts val="0"/>
              </a:spcAft>
              <a:buSzPts val="1800"/>
              <a:buFont typeface="Proxima Nova"/>
              <a:buNone/>
              <a:defRPr sz="1800">
                <a:latin typeface="Proxima Nova"/>
                <a:ea typeface="Proxima Nova"/>
                <a:cs typeface="Proxima Nova"/>
                <a:sym typeface="Proxima Nova"/>
              </a:defRPr>
            </a:lvl9pPr>
          </a:lstStyle>
          <a:p>
            <a:endParaRPr/>
          </a:p>
        </p:txBody>
      </p:sp>
      <p:sp>
        <p:nvSpPr>
          <p:cNvPr id="104" name="Google Shape;104;p2"/>
          <p:cNvSpPr/>
          <p:nvPr/>
        </p:nvSpPr>
        <p:spPr>
          <a:xfrm rot="10800000" flipH="1">
            <a:off x="76" y="6842328"/>
            <a:ext cx="719925" cy="9700"/>
          </a:xfrm>
          <a:custGeom>
            <a:avLst/>
            <a:gdLst/>
            <a:ahLst/>
            <a:cxnLst/>
            <a:rect l="l" t="t" r="r" b="b"/>
            <a:pathLst>
              <a:path w="7679" h="290" extrusionOk="0">
                <a:moveTo>
                  <a:pt x="1" y="0"/>
                </a:moveTo>
                <a:lnTo>
                  <a:pt x="1" y="290"/>
                </a:lnTo>
                <a:lnTo>
                  <a:pt x="7679" y="290"/>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txBox="1">
            <a:spLocks noGrp="1"/>
          </p:cNvSpPr>
          <p:nvPr>
            <p:ph type="ctrTitle"/>
          </p:nvPr>
        </p:nvSpPr>
        <p:spPr>
          <a:xfrm>
            <a:off x="1396950" y="1046513"/>
            <a:ext cx="63501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Font typeface="Work Sans"/>
              <a:buNone/>
              <a:defRPr sz="6000">
                <a:latin typeface="Work Sans"/>
                <a:ea typeface="Work Sans"/>
                <a:cs typeface="Work Sans"/>
                <a:sym typeface="Work Sans"/>
              </a:defRPr>
            </a:lvl1pPr>
            <a:lvl2pPr lvl="1"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2pPr>
            <a:lvl3pPr lvl="2"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3pPr>
            <a:lvl4pPr lvl="3"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4pPr>
            <a:lvl5pPr lvl="4"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5pPr>
            <a:lvl6pPr lvl="5"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6pPr>
            <a:lvl7pPr lvl="6"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7pPr>
            <a:lvl8pPr lvl="7"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8pPr>
            <a:lvl9pPr lvl="8" algn="ctr">
              <a:spcBef>
                <a:spcPts val="0"/>
              </a:spcBef>
              <a:spcAft>
                <a:spcPts val="0"/>
              </a:spcAft>
              <a:buClr>
                <a:srgbClr val="191919"/>
              </a:buClr>
              <a:buSzPts val="5200"/>
              <a:buFont typeface="Proxima Nova"/>
              <a:buNone/>
              <a:defRPr sz="5200" b="1">
                <a:solidFill>
                  <a:srgbClr val="191919"/>
                </a:solidFill>
                <a:latin typeface="Proxima Nova"/>
                <a:ea typeface="Proxima Nova"/>
                <a:cs typeface="Proxima Nova"/>
                <a:sym typeface="Proxima Nova"/>
              </a:defRPr>
            </a:lvl9pPr>
          </a:lstStyle>
          <a:p>
            <a:endParaRPr/>
          </a:p>
        </p:txBody>
      </p:sp>
      <p:sp>
        <p:nvSpPr>
          <p:cNvPr id="106" name="Google Shape;106;p2"/>
          <p:cNvSpPr/>
          <p:nvPr/>
        </p:nvSpPr>
        <p:spPr>
          <a:xfrm>
            <a:off x="-124857" y="304999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4851" y="2794788"/>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4960" y="3987025"/>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800000" flipH="1">
            <a:off x="155699" y="2577142"/>
            <a:ext cx="74076" cy="305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714419" y="4576485"/>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4945" y="45592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90361" y="82442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19993" y="1466197"/>
            <a:ext cx="334983" cy="99153"/>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075133" y="3724493"/>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67521" y="4339638"/>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095292" y="4131925"/>
            <a:ext cx="74076" cy="7597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952261" y="247067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05409" y="34868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05409" y="212516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2"/>
          <p:cNvPicPr preferRelativeResize="0"/>
          <p:nvPr/>
        </p:nvPicPr>
        <p:blipFill rotWithShape="1">
          <a:blip r:embed="rId2">
            <a:alphaModFix/>
          </a:blip>
          <a:srcRect l="-758" t="19250" r="11496" b="21041"/>
          <a:stretch/>
        </p:blipFill>
        <p:spPr>
          <a:xfrm>
            <a:off x="1396950" y="-228301"/>
            <a:ext cx="8030850" cy="5371801"/>
          </a:xfrm>
          <a:prstGeom prst="rect">
            <a:avLst/>
          </a:prstGeom>
          <a:noFill/>
          <a:ln>
            <a:noFill/>
          </a:ln>
        </p:spPr>
      </p:pic>
      <p:sp>
        <p:nvSpPr>
          <p:cNvPr id="121" name="Google Shape;121;p2"/>
          <p:cNvSpPr/>
          <p:nvPr/>
        </p:nvSpPr>
        <p:spPr>
          <a:xfrm>
            <a:off x="8550143" y="2132878"/>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2906"/>
        <p:cNvGrpSpPr/>
        <p:nvPr/>
      </p:nvGrpSpPr>
      <p:grpSpPr>
        <a:xfrm>
          <a:off x="0" y="0"/>
          <a:ext cx="0" cy="0"/>
          <a:chOff x="0" y="0"/>
          <a:chExt cx="0" cy="0"/>
        </a:xfrm>
      </p:grpSpPr>
      <p:pic>
        <p:nvPicPr>
          <p:cNvPr id="2907" name="Google Shape;2907;p30"/>
          <p:cNvPicPr preferRelativeResize="0"/>
          <p:nvPr/>
        </p:nvPicPr>
        <p:blipFill>
          <a:blip r:embed="rId2">
            <a:alphaModFix/>
          </a:blip>
          <a:stretch>
            <a:fillRect/>
          </a:stretch>
        </p:blipFill>
        <p:spPr>
          <a:xfrm rot="-2024172">
            <a:off x="-613414" y="2777002"/>
            <a:ext cx="2515789" cy="2515789"/>
          </a:xfrm>
          <a:prstGeom prst="rect">
            <a:avLst/>
          </a:prstGeom>
          <a:noFill/>
          <a:ln>
            <a:noFill/>
          </a:ln>
        </p:spPr>
      </p:pic>
      <p:pic>
        <p:nvPicPr>
          <p:cNvPr id="2908" name="Google Shape;2908;p30"/>
          <p:cNvPicPr preferRelativeResize="0"/>
          <p:nvPr/>
        </p:nvPicPr>
        <p:blipFill>
          <a:blip r:embed="rId3">
            <a:alphaModFix/>
          </a:blip>
          <a:stretch>
            <a:fillRect/>
          </a:stretch>
        </p:blipFill>
        <p:spPr>
          <a:xfrm rot="10126017">
            <a:off x="7200182" y="-1063144"/>
            <a:ext cx="2471375" cy="2471375"/>
          </a:xfrm>
          <a:prstGeom prst="rect">
            <a:avLst/>
          </a:prstGeom>
          <a:noFill/>
          <a:ln>
            <a:noFill/>
          </a:ln>
        </p:spPr>
      </p:pic>
      <p:pic>
        <p:nvPicPr>
          <p:cNvPr id="2909" name="Google Shape;2909;p30"/>
          <p:cNvPicPr preferRelativeResize="0"/>
          <p:nvPr/>
        </p:nvPicPr>
        <p:blipFill>
          <a:blip r:embed="rId4">
            <a:alphaModFix/>
          </a:blip>
          <a:stretch>
            <a:fillRect/>
          </a:stretch>
        </p:blipFill>
        <p:spPr>
          <a:xfrm rot="-8700648">
            <a:off x="6958071" y="2786568"/>
            <a:ext cx="2613925" cy="2613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grpSp>
        <p:nvGrpSpPr>
          <p:cNvPr id="123" name="Google Shape;123;p3"/>
          <p:cNvGrpSpPr/>
          <p:nvPr/>
        </p:nvGrpSpPr>
        <p:grpSpPr>
          <a:xfrm>
            <a:off x="0" y="0"/>
            <a:ext cx="9144076" cy="5143500"/>
            <a:chOff x="0" y="0"/>
            <a:chExt cx="9144076" cy="5143500"/>
          </a:xfrm>
        </p:grpSpPr>
        <p:sp>
          <p:nvSpPr>
            <p:cNvPr id="124" name="Google Shape;124;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txBox="1">
            <a:spLocks noGrp="1"/>
          </p:cNvSpPr>
          <p:nvPr>
            <p:ph type="title"/>
          </p:nvPr>
        </p:nvSpPr>
        <p:spPr>
          <a:xfrm>
            <a:off x="3751988" y="1798400"/>
            <a:ext cx="3573600" cy="874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3"/>
          <p:cNvSpPr txBox="1">
            <a:spLocks noGrp="1"/>
          </p:cNvSpPr>
          <p:nvPr>
            <p:ph type="title" idx="2" hasCustomPrompt="1"/>
          </p:nvPr>
        </p:nvSpPr>
        <p:spPr>
          <a:xfrm>
            <a:off x="1818413" y="173172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0" name="Google Shape;220;p3"/>
          <p:cNvSpPr txBox="1">
            <a:spLocks noGrp="1"/>
          </p:cNvSpPr>
          <p:nvPr>
            <p:ph type="subTitle" idx="1"/>
          </p:nvPr>
        </p:nvSpPr>
        <p:spPr>
          <a:xfrm>
            <a:off x="3751988" y="2672575"/>
            <a:ext cx="35736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21" name="Google Shape;221;p3"/>
          <p:cNvPicPr preferRelativeResize="0"/>
          <p:nvPr/>
        </p:nvPicPr>
        <p:blipFill>
          <a:blip r:embed="rId2">
            <a:alphaModFix/>
          </a:blip>
          <a:stretch>
            <a:fillRect/>
          </a:stretch>
        </p:blipFill>
        <p:spPr>
          <a:xfrm>
            <a:off x="-273075" y="3092551"/>
            <a:ext cx="2607750" cy="2607750"/>
          </a:xfrm>
          <a:prstGeom prst="rect">
            <a:avLst/>
          </a:prstGeom>
          <a:noFill/>
          <a:ln>
            <a:noFill/>
          </a:ln>
        </p:spPr>
      </p:pic>
      <p:pic>
        <p:nvPicPr>
          <p:cNvPr id="222" name="Google Shape;222;p3"/>
          <p:cNvPicPr preferRelativeResize="0"/>
          <p:nvPr/>
        </p:nvPicPr>
        <p:blipFill rotWithShape="1">
          <a:blip r:embed="rId3">
            <a:alphaModFix amt="47000"/>
          </a:blip>
          <a:srcRect t="13887" b="13894"/>
          <a:stretch/>
        </p:blipFill>
        <p:spPr>
          <a:xfrm rot="899998">
            <a:off x="750275" y="1356670"/>
            <a:ext cx="3670476" cy="2650760"/>
          </a:xfrm>
          <a:prstGeom prst="rect">
            <a:avLst/>
          </a:prstGeom>
          <a:noFill/>
          <a:ln>
            <a:noFill/>
          </a:ln>
        </p:spPr>
      </p:pic>
      <p:sp>
        <p:nvSpPr>
          <p:cNvPr id="223" name="Google Shape;223;p3"/>
          <p:cNvSpPr/>
          <p:nvPr/>
        </p:nvSpPr>
        <p:spPr>
          <a:xfrm rot="10800000">
            <a:off x="-332101" y="25576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rot="10800000">
            <a:off x="-205056"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rot="10800000">
            <a:off x="7295694" y="41878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 name="Google Shape;226;p3"/>
          <p:cNvPicPr preferRelativeResize="0"/>
          <p:nvPr/>
        </p:nvPicPr>
        <p:blipFill>
          <a:blip r:embed="rId4">
            <a:alphaModFix/>
          </a:blip>
          <a:stretch>
            <a:fillRect/>
          </a:stretch>
        </p:blipFill>
        <p:spPr>
          <a:xfrm>
            <a:off x="3545056" y="-1543338"/>
            <a:ext cx="4535627" cy="4535627"/>
          </a:xfrm>
          <a:prstGeom prst="rect">
            <a:avLst/>
          </a:prstGeom>
          <a:noFill/>
          <a:ln>
            <a:noFill/>
          </a:ln>
        </p:spPr>
      </p:pic>
      <p:sp>
        <p:nvSpPr>
          <p:cNvPr id="227" name="Google Shape;227;p3"/>
          <p:cNvSpPr/>
          <p:nvPr/>
        </p:nvSpPr>
        <p:spPr>
          <a:xfrm>
            <a:off x="8230705"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45056" y="17100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rot="10800000">
            <a:off x="8452202" y="3773895"/>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rot="10800000">
            <a:off x="8116136" y="4100007"/>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rot="10800000">
            <a:off x="8116114" y="4339134"/>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rot="10800000">
            <a:off x="927003"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rot="10800000" flipH="1">
            <a:off x="1896476" y="35311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8"/>
        <p:cNvGrpSpPr/>
        <p:nvPr/>
      </p:nvGrpSpPr>
      <p:grpSpPr>
        <a:xfrm>
          <a:off x="0" y="0"/>
          <a:ext cx="0" cy="0"/>
          <a:chOff x="0" y="0"/>
          <a:chExt cx="0" cy="0"/>
        </a:xfrm>
      </p:grpSpPr>
      <p:grpSp>
        <p:nvGrpSpPr>
          <p:cNvPr id="559" name="Google Shape;559;p7"/>
          <p:cNvGrpSpPr/>
          <p:nvPr/>
        </p:nvGrpSpPr>
        <p:grpSpPr>
          <a:xfrm>
            <a:off x="0" y="0"/>
            <a:ext cx="9144076" cy="5143500"/>
            <a:chOff x="0" y="0"/>
            <a:chExt cx="9144076" cy="5143500"/>
          </a:xfrm>
        </p:grpSpPr>
        <p:sp>
          <p:nvSpPr>
            <p:cNvPr id="560" name="Google Shape;560;p7"/>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7"/>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7"/>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7"/>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7"/>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7"/>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 name="Google Shape;653;p7"/>
          <p:cNvSpPr txBox="1">
            <a:spLocks noGrp="1"/>
          </p:cNvSpPr>
          <p:nvPr>
            <p:ph type="title"/>
          </p:nvPr>
        </p:nvSpPr>
        <p:spPr>
          <a:xfrm>
            <a:off x="720000" y="1151300"/>
            <a:ext cx="3784800" cy="1111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4" name="Google Shape;654;p7"/>
          <p:cNvSpPr txBox="1">
            <a:spLocks noGrp="1"/>
          </p:cNvSpPr>
          <p:nvPr>
            <p:ph type="subTitle" idx="1"/>
          </p:nvPr>
        </p:nvSpPr>
        <p:spPr>
          <a:xfrm>
            <a:off x="720000" y="2201800"/>
            <a:ext cx="3852000" cy="204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a:latin typeface="Work Sans"/>
                <a:ea typeface="Work Sans"/>
                <a:cs typeface="Work Sans"/>
                <a:sym typeface="Work Sans"/>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55" name="Google Shape;655;p7"/>
          <p:cNvSpPr/>
          <p:nvPr/>
        </p:nvSpPr>
        <p:spPr>
          <a:xfrm rot="10800000">
            <a:off x="5362076" y="4830125"/>
            <a:ext cx="362699" cy="49825"/>
          </a:xfrm>
          <a:custGeom>
            <a:avLst/>
            <a:gdLst/>
            <a:ahLst/>
            <a:cxnLst/>
            <a:rect l="l" t="t" r="r" b="b"/>
            <a:pathLst>
              <a:path w="3399" h="295" extrusionOk="0">
                <a:moveTo>
                  <a:pt x="0" y="1"/>
                </a:moveTo>
                <a:lnTo>
                  <a:pt x="0" y="295"/>
                </a:lnTo>
                <a:lnTo>
                  <a:pt x="3398" y="295"/>
                </a:lnTo>
                <a:lnTo>
                  <a:pt x="33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rot="10800000">
            <a:off x="8296834" y="4375746"/>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rot="10800000">
            <a:off x="8575855" y="1948696"/>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rot="10800000">
            <a:off x="-291159" y="978807"/>
            <a:ext cx="535379" cy="114594"/>
          </a:xfrm>
          <a:custGeom>
            <a:avLst/>
            <a:gdLst/>
            <a:ahLst/>
            <a:cxnLst/>
            <a:rect l="l" t="t" r="r" b="b"/>
            <a:pathLst>
              <a:path w="2635" h="564" extrusionOk="0">
                <a:moveTo>
                  <a:pt x="1" y="1"/>
                </a:moveTo>
                <a:lnTo>
                  <a:pt x="1" y="564"/>
                </a:lnTo>
                <a:lnTo>
                  <a:pt x="2634" y="564"/>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7"/>
          <p:cNvPicPr preferRelativeResize="0"/>
          <p:nvPr/>
        </p:nvPicPr>
        <p:blipFill>
          <a:blip r:embed="rId2">
            <a:alphaModFix/>
          </a:blip>
          <a:stretch>
            <a:fillRect/>
          </a:stretch>
        </p:blipFill>
        <p:spPr>
          <a:xfrm rot="10671022">
            <a:off x="7077166" y="-672442"/>
            <a:ext cx="2693656" cy="2599778"/>
          </a:xfrm>
          <a:prstGeom prst="rect">
            <a:avLst/>
          </a:prstGeom>
          <a:noFill/>
          <a:ln>
            <a:noFill/>
          </a:ln>
        </p:spPr>
      </p:pic>
      <p:pic>
        <p:nvPicPr>
          <p:cNvPr id="660" name="Google Shape;660;p7"/>
          <p:cNvPicPr preferRelativeResize="0"/>
          <p:nvPr/>
        </p:nvPicPr>
        <p:blipFill>
          <a:blip r:embed="rId3">
            <a:alphaModFix/>
          </a:blip>
          <a:stretch>
            <a:fillRect/>
          </a:stretch>
        </p:blipFill>
        <p:spPr>
          <a:xfrm rot="-7842514">
            <a:off x="-137470" y="3124084"/>
            <a:ext cx="3257549" cy="32575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9"/>
        <p:cNvGrpSpPr/>
        <p:nvPr/>
      </p:nvGrpSpPr>
      <p:grpSpPr>
        <a:xfrm>
          <a:off x="0" y="0"/>
          <a:ext cx="0" cy="0"/>
          <a:chOff x="0" y="0"/>
          <a:chExt cx="0" cy="0"/>
        </a:xfrm>
      </p:grpSpPr>
      <p:grpSp>
        <p:nvGrpSpPr>
          <p:cNvPr id="770" name="Google Shape;770;p9"/>
          <p:cNvGrpSpPr/>
          <p:nvPr/>
        </p:nvGrpSpPr>
        <p:grpSpPr>
          <a:xfrm>
            <a:off x="0" y="0"/>
            <a:ext cx="9144076" cy="5143500"/>
            <a:chOff x="0" y="0"/>
            <a:chExt cx="9144076" cy="5143500"/>
          </a:xfrm>
        </p:grpSpPr>
        <p:sp>
          <p:nvSpPr>
            <p:cNvPr id="771" name="Google Shape;771;p9"/>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9"/>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9"/>
          <p:cNvSpPr txBox="1">
            <a:spLocks noGrp="1"/>
          </p:cNvSpPr>
          <p:nvPr>
            <p:ph type="subTitle" idx="1"/>
          </p:nvPr>
        </p:nvSpPr>
        <p:spPr>
          <a:xfrm>
            <a:off x="1848338" y="1644750"/>
            <a:ext cx="2630400" cy="154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5" name="Google Shape;865;p9"/>
          <p:cNvSpPr txBox="1">
            <a:spLocks noGrp="1"/>
          </p:cNvSpPr>
          <p:nvPr>
            <p:ph type="title"/>
          </p:nvPr>
        </p:nvSpPr>
        <p:spPr>
          <a:xfrm>
            <a:off x="1096113" y="540000"/>
            <a:ext cx="3382500" cy="946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866" name="Google Shape;866;p9"/>
          <p:cNvPicPr preferRelativeResize="0"/>
          <p:nvPr/>
        </p:nvPicPr>
        <p:blipFill rotWithShape="1">
          <a:blip r:embed="rId2">
            <a:alphaModFix/>
          </a:blip>
          <a:srcRect l="24161" b="26172"/>
          <a:stretch/>
        </p:blipFill>
        <p:spPr>
          <a:xfrm rot="1098970">
            <a:off x="-689649" y="2841472"/>
            <a:ext cx="2929149" cy="2851632"/>
          </a:xfrm>
          <a:prstGeom prst="rect">
            <a:avLst/>
          </a:prstGeom>
          <a:noFill/>
          <a:ln>
            <a:noFill/>
          </a:ln>
        </p:spPr>
      </p:pic>
      <p:pic>
        <p:nvPicPr>
          <p:cNvPr id="867" name="Google Shape;867;p9"/>
          <p:cNvPicPr preferRelativeResize="0"/>
          <p:nvPr/>
        </p:nvPicPr>
        <p:blipFill>
          <a:blip r:embed="rId3">
            <a:alphaModFix/>
          </a:blip>
          <a:stretch>
            <a:fillRect/>
          </a:stretch>
        </p:blipFill>
        <p:spPr>
          <a:xfrm>
            <a:off x="6433275" y="-787500"/>
            <a:ext cx="3981452" cy="3981452"/>
          </a:xfrm>
          <a:prstGeom prst="rect">
            <a:avLst/>
          </a:prstGeom>
          <a:noFill/>
          <a:ln>
            <a:noFill/>
          </a:ln>
        </p:spPr>
      </p:pic>
      <p:pic>
        <p:nvPicPr>
          <p:cNvPr id="868" name="Google Shape;868;p9"/>
          <p:cNvPicPr preferRelativeResize="0"/>
          <p:nvPr/>
        </p:nvPicPr>
        <p:blipFill rotWithShape="1">
          <a:blip r:embed="rId4">
            <a:alphaModFix/>
          </a:blip>
          <a:srcRect l="44499" r="14389" b="55185"/>
          <a:stretch/>
        </p:blipFill>
        <p:spPr>
          <a:xfrm rot="5400000">
            <a:off x="-190499" y="-171451"/>
            <a:ext cx="2114548" cy="23050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8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
    <p:spTree>
      <p:nvGrpSpPr>
        <p:cNvPr id="1" name="Shape 1406"/>
        <p:cNvGrpSpPr/>
        <p:nvPr/>
      </p:nvGrpSpPr>
      <p:grpSpPr>
        <a:xfrm>
          <a:off x="0" y="0"/>
          <a:ext cx="0" cy="0"/>
          <a:chOff x="0" y="0"/>
          <a:chExt cx="0" cy="0"/>
        </a:xfrm>
      </p:grpSpPr>
      <p:grpSp>
        <p:nvGrpSpPr>
          <p:cNvPr id="1407" name="Google Shape;1407;p16"/>
          <p:cNvGrpSpPr/>
          <p:nvPr/>
        </p:nvGrpSpPr>
        <p:grpSpPr>
          <a:xfrm>
            <a:off x="0" y="0"/>
            <a:ext cx="9144076" cy="5143500"/>
            <a:chOff x="0" y="0"/>
            <a:chExt cx="9144076" cy="5143500"/>
          </a:xfrm>
        </p:grpSpPr>
        <p:sp>
          <p:nvSpPr>
            <p:cNvPr id="1408" name="Google Shape;1408;p16"/>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16"/>
          <p:cNvSpPr txBox="1">
            <a:spLocks noGrp="1"/>
          </p:cNvSpPr>
          <p:nvPr>
            <p:ph type="title"/>
          </p:nvPr>
        </p:nvSpPr>
        <p:spPr>
          <a:xfrm flipH="1">
            <a:off x="1183463" y="1700475"/>
            <a:ext cx="4780800" cy="87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2" name="Google Shape;1502;p16"/>
          <p:cNvSpPr txBox="1">
            <a:spLocks noGrp="1"/>
          </p:cNvSpPr>
          <p:nvPr>
            <p:ph type="title" idx="2" hasCustomPrompt="1"/>
          </p:nvPr>
        </p:nvSpPr>
        <p:spPr>
          <a:xfrm flipH="1">
            <a:off x="6283538" y="1700475"/>
            <a:ext cx="1677000" cy="17673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6000"/>
              <a:buNone/>
              <a:defRPr sz="15000">
                <a:solidFill>
                  <a:schemeClr val="accent5"/>
                </a:solidFill>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03" name="Google Shape;1503;p16"/>
          <p:cNvSpPr txBox="1">
            <a:spLocks noGrp="1"/>
          </p:cNvSpPr>
          <p:nvPr>
            <p:ph type="subTitle" idx="1"/>
          </p:nvPr>
        </p:nvSpPr>
        <p:spPr>
          <a:xfrm flipH="1">
            <a:off x="2110538" y="2672575"/>
            <a:ext cx="3853800" cy="858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a:latin typeface="VT323"/>
                <a:ea typeface="VT323"/>
                <a:cs typeface="VT323"/>
                <a:sym typeface="VT323"/>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504" name="Google Shape;1504;p16"/>
          <p:cNvPicPr preferRelativeResize="0"/>
          <p:nvPr/>
        </p:nvPicPr>
        <p:blipFill>
          <a:blip r:embed="rId2">
            <a:alphaModFix/>
          </a:blip>
          <a:stretch>
            <a:fillRect/>
          </a:stretch>
        </p:blipFill>
        <p:spPr>
          <a:xfrm rot="-1658690">
            <a:off x="-696715" y="-476814"/>
            <a:ext cx="2833431" cy="2833431"/>
          </a:xfrm>
          <a:prstGeom prst="rect">
            <a:avLst/>
          </a:prstGeom>
          <a:noFill/>
          <a:ln>
            <a:noFill/>
          </a:ln>
        </p:spPr>
      </p:pic>
      <p:pic>
        <p:nvPicPr>
          <p:cNvPr id="1505" name="Google Shape;1505;p16"/>
          <p:cNvPicPr preferRelativeResize="0"/>
          <p:nvPr/>
        </p:nvPicPr>
        <p:blipFill rotWithShape="1">
          <a:blip r:embed="rId3">
            <a:alphaModFix amt="47000"/>
          </a:blip>
          <a:srcRect t="13887" b="13894"/>
          <a:stretch/>
        </p:blipFill>
        <p:spPr>
          <a:xfrm rot="-899998" flipH="1">
            <a:off x="4877597" y="1104920"/>
            <a:ext cx="3670476" cy="2650760"/>
          </a:xfrm>
          <a:prstGeom prst="rect">
            <a:avLst/>
          </a:prstGeom>
          <a:noFill/>
          <a:ln>
            <a:noFill/>
          </a:ln>
        </p:spPr>
      </p:pic>
      <p:pic>
        <p:nvPicPr>
          <p:cNvPr id="1506" name="Google Shape;1506;p16"/>
          <p:cNvPicPr preferRelativeResize="0"/>
          <p:nvPr/>
        </p:nvPicPr>
        <p:blipFill>
          <a:blip r:embed="rId4">
            <a:alphaModFix/>
          </a:blip>
          <a:stretch>
            <a:fillRect/>
          </a:stretch>
        </p:blipFill>
        <p:spPr>
          <a:xfrm flipH="1">
            <a:off x="6649348" y="3092551"/>
            <a:ext cx="2607750" cy="2607750"/>
          </a:xfrm>
          <a:prstGeom prst="rect">
            <a:avLst/>
          </a:prstGeom>
          <a:noFill/>
          <a:ln>
            <a:noFill/>
          </a:ln>
        </p:spPr>
      </p:pic>
      <p:sp>
        <p:nvSpPr>
          <p:cNvPr id="1507" name="Google Shape;1507;p16"/>
          <p:cNvSpPr/>
          <p:nvPr/>
        </p:nvSpPr>
        <p:spPr>
          <a:xfrm rot="10800000" flipH="1">
            <a:off x="-1035207" y="1376532"/>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rot="10800000" flipH="1">
            <a:off x="8723790" y="2435226"/>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rot="10800000" flipH="1">
            <a:off x="1555140" y="4470439"/>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flipH="1">
            <a:off x="288028" y="2134960"/>
            <a:ext cx="465289"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rot="10800000" flipH="1">
            <a:off x="-1" y="405650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rot="10800000" flipH="1">
            <a:off x="5" y="4382619"/>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rot="10800000" flipH="1">
            <a:off x="1085415" y="4621747"/>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rot="10800000" flipH="1">
            <a:off x="7849428" y="800784"/>
            <a:ext cx="207592" cy="7599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rot="10800000" flipH="1">
            <a:off x="6385854" y="3444463"/>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16"/>
        <p:cNvGrpSpPr/>
        <p:nvPr/>
      </p:nvGrpSpPr>
      <p:grpSpPr>
        <a:xfrm>
          <a:off x="0" y="0"/>
          <a:ext cx="0" cy="0"/>
          <a:chOff x="0" y="0"/>
          <a:chExt cx="0" cy="0"/>
        </a:xfrm>
      </p:grpSpPr>
      <p:grpSp>
        <p:nvGrpSpPr>
          <p:cNvPr id="1517" name="Google Shape;1517;p17"/>
          <p:cNvGrpSpPr/>
          <p:nvPr/>
        </p:nvGrpSpPr>
        <p:grpSpPr>
          <a:xfrm>
            <a:off x="0" y="0"/>
            <a:ext cx="9144076" cy="5143500"/>
            <a:chOff x="0" y="0"/>
            <a:chExt cx="9144076" cy="5143500"/>
          </a:xfrm>
        </p:grpSpPr>
        <p:sp>
          <p:nvSpPr>
            <p:cNvPr id="1518" name="Google Shape;1518;p17"/>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7"/>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7"/>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7"/>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7"/>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7"/>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7"/>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7"/>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7"/>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7"/>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7"/>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7"/>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7"/>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7"/>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7"/>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7"/>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7"/>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7"/>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7"/>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7"/>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7"/>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7"/>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7"/>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7"/>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7"/>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7"/>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7"/>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7"/>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7"/>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7"/>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7"/>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7"/>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7"/>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7"/>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7"/>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7"/>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7"/>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7"/>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7"/>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7"/>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7"/>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7"/>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7"/>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7"/>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7"/>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7"/>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7"/>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7"/>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7"/>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7"/>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7"/>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7"/>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7"/>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7"/>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7"/>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7"/>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7"/>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7"/>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7"/>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7"/>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7"/>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7"/>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7"/>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7"/>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7"/>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7"/>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7"/>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7"/>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7"/>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7"/>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7"/>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7"/>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2" name="Google Shape;1612;p17"/>
          <p:cNvSpPr txBox="1">
            <a:spLocks noGrp="1"/>
          </p:cNvSpPr>
          <p:nvPr>
            <p:ph type="subTitle" idx="1"/>
          </p:nvPr>
        </p:nvSpPr>
        <p:spPr>
          <a:xfrm>
            <a:off x="1695450" y="2317950"/>
            <a:ext cx="2876400" cy="198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613" name="Google Shape;1613;p17"/>
          <p:cNvPicPr preferRelativeResize="0"/>
          <p:nvPr/>
        </p:nvPicPr>
        <p:blipFill>
          <a:blip r:embed="rId2">
            <a:alphaModFix/>
          </a:blip>
          <a:stretch>
            <a:fillRect/>
          </a:stretch>
        </p:blipFill>
        <p:spPr>
          <a:xfrm rot="-8750929">
            <a:off x="-696149" y="3161314"/>
            <a:ext cx="3459525" cy="3335474"/>
          </a:xfrm>
          <a:prstGeom prst="rect">
            <a:avLst/>
          </a:prstGeom>
          <a:noFill/>
          <a:ln>
            <a:noFill/>
          </a:ln>
        </p:spPr>
      </p:pic>
      <p:pic>
        <p:nvPicPr>
          <p:cNvPr id="1614" name="Google Shape;1614;p17"/>
          <p:cNvPicPr preferRelativeResize="0"/>
          <p:nvPr/>
        </p:nvPicPr>
        <p:blipFill>
          <a:blip r:embed="rId3">
            <a:alphaModFix/>
          </a:blip>
          <a:stretch>
            <a:fillRect/>
          </a:stretch>
        </p:blipFill>
        <p:spPr>
          <a:xfrm>
            <a:off x="5177525" y="-2294650"/>
            <a:ext cx="51435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703"/>
        <p:cNvGrpSpPr/>
        <p:nvPr/>
      </p:nvGrpSpPr>
      <p:grpSpPr>
        <a:xfrm>
          <a:off x="0" y="0"/>
          <a:ext cx="0" cy="0"/>
          <a:chOff x="0" y="0"/>
          <a:chExt cx="0" cy="0"/>
        </a:xfrm>
      </p:grpSpPr>
      <p:grpSp>
        <p:nvGrpSpPr>
          <p:cNvPr id="2704" name="Google Shape;2704;p28"/>
          <p:cNvGrpSpPr/>
          <p:nvPr/>
        </p:nvGrpSpPr>
        <p:grpSpPr>
          <a:xfrm>
            <a:off x="0" y="0"/>
            <a:ext cx="9144076" cy="5143500"/>
            <a:chOff x="0" y="0"/>
            <a:chExt cx="9144076" cy="5143500"/>
          </a:xfrm>
        </p:grpSpPr>
        <p:sp>
          <p:nvSpPr>
            <p:cNvPr id="2705" name="Google Shape;2705;p28"/>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8"/>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8"/>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8"/>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8"/>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8"/>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8"/>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8"/>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8"/>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8"/>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8"/>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8"/>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8"/>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8"/>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8"/>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8"/>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8"/>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8"/>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8"/>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8"/>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8"/>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8"/>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8"/>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8"/>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8"/>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8"/>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8"/>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8"/>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8"/>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8"/>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8"/>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8"/>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8"/>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8"/>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8"/>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8"/>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8"/>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8"/>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8"/>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8"/>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8"/>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8"/>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8"/>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8"/>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8"/>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8"/>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8"/>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8"/>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8"/>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8"/>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8"/>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8"/>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8"/>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8"/>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8"/>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8"/>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8"/>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8"/>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8"/>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8"/>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8"/>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8"/>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8"/>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8"/>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8"/>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8"/>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8"/>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8"/>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8"/>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8"/>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8"/>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8"/>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8"/>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8"/>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8"/>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8"/>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8"/>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8"/>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8"/>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8"/>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8"/>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8"/>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8"/>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8"/>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8"/>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8"/>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8"/>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8"/>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8"/>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8"/>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8"/>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8"/>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8"/>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8" name="Google Shape;2798;p28"/>
          <p:cNvSpPr txBox="1">
            <a:spLocks noGrp="1"/>
          </p:cNvSpPr>
          <p:nvPr>
            <p:ph type="title"/>
          </p:nvPr>
        </p:nvSpPr>
        <p:spPr>
          <a:xfrm>
            <a:off x="720000" y="631025"/>
            <a:ext cx="3940200" cy="873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7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9" name="Google Shape;2799;p28"/>
          <p:cNvSpPr txBox="1">
            <a:spLocks noGrp="1"/>
          </p:cNvSpPr>
          <p:nvPr>
            <p:ph type="subTitle" idx="1"/>
          </p:nvPr>
        </p:nvSpPr>
        <p:spPr>
          <a:xfrm>
            <a:off x="720000" y="2215200"/>
            <a:ext cx="34347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800" name="Google Shape;2800;p28"/>
          <p:cNvPicPr preferRelativeResize="0"/>
          <p:nvPr/>
        </p:nvPicPr>
        <p:blipFill>
          <a:blip r:embed="rId2">
            <a:alphaModFix/>
          </a:blip>
          <a:stretch>
            <a:fillRect/>
          </a:stretch>
        </p:blipFill>
        <p:spPr>
          <a:xfrm>
            <a:off x="-754225" y="-661250"/>
            <a:ext cx="2562027" cy="2562027"/>
          </a:xfrm>
          <a:prstGeom prst="rect">
            <a:avLst/>
          </a:prstGeom>
          <a:noFill/>
          <a:ln>
            <a:noFill/>
          </a:ln>
        </p:spPr>
      </p:pic>
      <p:pic>
        <p:nvPicPr>
          <p:cNvPr id="2801" name="Google Shape;2801;p28"/>
          <p:cNvPicPr preferRelativeResize="0"/>
          <p:nvPr/>
        </p:nvPicPr>
        <p:blipFill>
          <a:blip r:embed="rId3">
            <a:alphaModFix/>
          </a:blip>
          <a:stretch>
            <a:fillRect/>
          </a:stretch>
        </p:blipFill>
        <p:spPr>
          <a:xfrm rot="-8963866">
            <a:off x="4045794" y="-875073"/>
            <a:ext cx="6893640" cy="6893622"/>
          </a:xfrm>
          <a:prstGeom prst="rect">
            <a:avLst/>
          </a:prstGeom>
          <a:noFill/>
          <a:ln>
            <a:noFill/>
          </a:ln>
        </p:spPr>
      </p:pic>
      <p:sp>
        <p:nvSpPr>
          <p:cNvPr id="2802" name="Google Shape;2802;p28"/>
          <p:cNvSpPr/>
          <p:nvPr/>
        </p:nvSpPr>
        <p:spPr>
          <a:xfrm>
            <a:off x="8840201" y="3398263"/>
            <a:ext cx="331773" cy="39896"/>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8691705" y="3514066"/>
            <a:ext cx="535380" cy="39896"/>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8"/>
          <p:cNvSpPr/>
          <p:nvPr/>
        </p:nvSpPr>
        <p:spPr>
          <a:xfrm rot="10800000">
            <a:off x="4533296" y="520051"/>
            <a:ext cx="126900" cy="39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8"/>
          <p:cNvSpPr/>
          <p:nvPr/>
        </p:nvSpPr>
        <p:spPr>
          <a:xfrm>
            <a:off x="4941310" y="2021898"/>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72985" y="2223766"/>
            <a:ext cx="863921" cy="399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369609" y="4777958"/>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txBox="1"/>
          <p:nvPr/>
        </p:nvSpPr>
        <p:spPr>
          <a:xfrm>
            <a:off x="720000" y="4276088"/>
            <a:ext cx="4221300" cy="324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lt1"/>
                </a:solidFill>
                <a:latin typeface="Work Sans"/>
                <a:ea typeface="Work Sans"/>
                <a:cs typeface="Work Sans"/>
                <a:sym typeface="Work Sans"/>
              </a:rPr>
              <a:t>Please keep this slide for attribution</a:t>
            </a:r>
            <a:endParaRPr sz="1000">
              <a:solidFill>
                <a:schemeClr val="lt1"/>
              </a:solidFill>
              <a:latin typeface="Work Sans"/>
              <a:ea typeface="Work Sans"/>
              <a:cs typeface="Work Sans"/>
              <a:sym typeface="Work Sans"/>
            </a:endParaRPr>
          </a:p>
        </p:txBody>
      </p:sp>
      <p:sp>
        <p:nvSpPr>
          <p:cNvPr id="2809" name="Google Shape;2809;p28"/>
          <p:cNvSpPr txBox="1"/>
          <p:nvPr/>
        </p:nvSpPr>
        <p:spPr>
          <a:xfrm>
            <a:off x="720000" y="3792401"/>
            <a:ext cx="4682100" cy="546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lt1"/>
                </a:solidFill>
                <a:latin typeface="Work Sans"/>
                <a:ea typeface="Work Sans"/>
                <a:cs typeface="Work Sans"/>
                <a:sym typeface="Work Sans"/>
              </a:rPr>
              <a:t>CREDITS: This presentation template was created by </a:t>
            </a:r>
            <a:r>
              <a:rPr lang="en" sz="1000">
                <a:solidFill>
                  <a:schemeClr val="l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Slidesgo</a:t>
            </a:r>
            <a:r>
              <a:rPr lang="en" sz="1000">
                <a:solidFill>
                  <a:schemeClr val="lt1"/>
                </a:solidFill>
                <a:latin typeface="Work Sans"/>
                <a:ea typeface="Work Sans"/>
                <a:cs typeface="Work Sans"/>
                <a:sym typeface="Work Sans"/>
              </a:rPr>
              <a:t>, including icons by </a:t>
            </a:r>
            <a:r>
              <a:rPr lang="en" sz="1000">
                <a:solidFill>
                  <a:schemeClr val="l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Flaticon</a:t>
            </a:r>
            <a:r>
              <a:rPr lang="en" sz="1000">
                <a:solidFill>
                  <a:schemeClr val="lt1"/>
                </a:solidFill>
                <a:latin typeface="Work Sans"/>
                <a:ea typeface="Work Sans"/>
                <a:cs typeface="Work Sans"/>
                <a:sym typeface="Work Sans"/>
              </a:rPr>
              <a:t>, and infographics &amp; images by </a:t>
            </a:r>
            <a:r>
              <a:rPr lang="en" sz="1000">
                <a:solidFill>
                  <a:schemeClr val="lt1"/>
                </a:solidFill>
                <a:uFill>
                  <a:noFill/>
                </a:uFill>
                <a:latin typeface="Work Sans"/>
                <a:ea typeface="Work Sans"/>
                <a:cs typeface="Work Sans"/>
                <a:sym typeface="Work Sans"/>
                <a:hlinkClick r:id="rId6">
                  <a:extLst>
                    <a:ext uri="{A12FA001-AC4F-418D-AE19-62706E023703}">
                      <ahyp:hlinkClr xmlns:ahyp="http://schemas.microsoft.com/office/drawing/2018/hyperlinkcolor" val="tx"/>
                    </a:ext>
                  </a:extLst>
                </a:hlinkClick>
              </a:rPr>
              <a:t>Freepik</a:t>
            </a:r>
            <a:endParaRPr sz="1000">
              <a:solidFill>
                <a:schemeClr val="lt1"/>
              </a:solidFill>
              <a:latin typeface="Work Sans"/>
              <a:ea typeface="Work Sans"/>
              <a:cs typeface="Work Sans"/>
              <a:sym typeface="Work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0"/>
        <p:cNvGrpSpPr/>
        <p:nvPr/>
      </p:nvGrpSpPr>
      <p:grpSpPr>
        <a:xfrm>
          <a:off x="0" y="0"/>
          <a:ext cx="0" cy="0"/>
          <a:chOff x="0" y="0"/>
          <a:chExt cx="0" cy="0"/>
        </a:xfrm>
      </p:grpSpPr>
      <p:grpSp>
        <p:nvGrpSpPr>
          <p:cNvPr id="2811" name="Google Shape;2811;p29"/>
          <p:cNvGrpSpPr/>
          <p:nvPr/>
        </p:nvGrpSpPr>
        <p:grpSpPr>
          <a:xfrm>
            <a:off x="0" y="0"/>
            <a:ext cx="9144076" cy="5143500"/>
            <a:chOff x="0" y="0"/>
            <a:chExt cx="9144076" cy="5143500"/>
          </a:xfrm>
        </p:grpSpPr>
        <p:sp>
          <p:nvSpPr>
            <p:cNvPr id="2812" name="Google Shape;2812;p29"/>
            <p:cNvSpPr/>
            <p:nvPr/>
          </p:nvSpPr>
          <p:spPr>
            <a:xfrm>
              <a:off x="0" y="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9"/>
            <p:cNvSpPr/>
            <p:nvPr/>
          </p:nvSpPr>
          <p:spPr>
            <a:xfrm>
              <a:off x="0" y="5593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9"/>
            <p:cNvSpPr/>
            <p:nvPr/>
          </p:nvSpPr>
          <p:spPr>
            <a:xfrm>
              <a:off x="0" y="1112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9"/>
            <p:cNvSpPr/>
            <p:nvPr/>
          </p:nvSpPr>
          <p:spPr>
            <a:xfrm>
              <a:off x="0" y="167181"/>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9"/>
            <p:cNvSpPr/>
            <p:nvPr/>
          </p:nvSpPr>
          <p:spPr>
            <a:xfrm>
              <a:off x="0" y="2224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9"/>
            <p:cNvSpPr/>
            <p:nvPr/>
          </p:nvSpPr>
          <p:spPr>
            <a:xfrm>
              <a:off x="0" y="27773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9"/>
            <p:cNvSpPr/>
            <p:nvPr/>
          </p:nvSpPr>
          <p:spPr>
            <a:xfrm>
              <a:off x="0" y="333665"/>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9"/>
            <p:cNvSpPr/>
            <p:nvPr/>
          </p:nvSpPr>
          <p:spPr>
            <a:xfrm>
              <a:off x="0" y="3889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9"/>
            <p:cNvSpPr/>
            <p:nvPr/>
          </p:nvSpPr>
          <p:spPr>
            <a:xfrm>
              <a:off x="0" y="44491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9"/>
            <p:cNvSpPr/>
            <p:nvPr/>
          </p:nvSpPr>
          <p:spPr>
            <a:xfrm>
              <a:off x="0" y="50023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9"/>
            <p:cNvSpPr/>
            <p:nvPr/>
          </p:nvSpPr>
          <p:spPr>
            <a:xfrm>
              <a:off x="0" y="55608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9"/>
            <p:cNvSpPr/>
            <p:nvPr/>
          </p:nvSpPr>
          <p:spPr>
            <a:xfrm>
              <a:off x="0" y="611400"/>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9"/>
            <p:cNvSpPr/>
            <p:nvPr/>
          </p:nvSpPr>
          <p:spPr>
            <a:xfrm>
              <a:off x="0" y="667331"/>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9"/>
            <p:cNvSpPr/>
            <p:nvPr/>
          </p:nvSpPr>
          <p:spPr>
            <a:xfrm>
              <a:off x="0" y="72265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9"/>
            <p:cNvSpPr/>
            <p:nvPr/>
          </p:nvSpPr>
          <p:spPr>
            <a:xfrm>
              <a:off x="0" y="7779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9"/>
            <p:cNvSpPr/>
            <p:nvPr/>
          </p:nvSpPr>
          <p:spPr>
            <a:xfrm>
              <a:off x="0" y="8338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9"/>
            <p:cNvSpPr/>
            <p:nvPr/>
          </p:nvSpPr>
          <p:spPr>
            <a:xfrm>
              <a:off x="0" y="88913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9"/>
            <p:cNvSpPr/>
            <p:nvPr/>
          </p:nvSpPr>
          <p:spPr>
            <a:xfrm>
              <a:off x="0" y="94506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9"/>
            <p:cNvSpPr/>
            <p:nvPr/>
          </p:nvSpPr>
          <p:spPr>
            <a:xfrm>
              <a:off x="0" y="1000386"/>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9"/>
            <p:cNvSpPr/>
            <p:nvPr/>
          </p:nvSpPr>
          <p:spPr>
            <a:xfrm>
              <a:off x="0" y="105631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9"/>
            <p:cNvSpPr/>
            <p:nvPr/>
          </p:nvSpPr>
          <p:spPr>
            <a:xfrm>
              <a:off x="0" y="1111550"/>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9"/>
            <p:cNvSpPr/>
            <p:nvPr/>
          </p:nvSpPr>
          <p:spPr>
            <a:xfrm>
              <a:off x="0" y="1167480"/>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9"/>
            <p:cNvSpPr/>
            <p:nvPr/>
          </p:nvSpPr>
          <p:spPr>
            <a:xfrm>
              <a:off x="0" y="122280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9"/>
            <p:cNvSpPr/>
            <p:nvPr/>
          </p:nvSpPr>
          <p:spPr>
            <a:xfrm>
              <a:off x="0" y="127812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9"/>
            <p:cNvSpPr/>
            <p:nvPr/>
          </p:nvSpPr>
          <p:spPr>
            <a:xfrm>
              <a:off x="0" y="13340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9"/>
            <p:cNvSpPr/>
            <p:nvPr/>
          </p:nvSpPr>
          <p:spPr>
            <a:xfrm>
              <a:off x="0" y="138937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9"/>
            <p:cNvSpPr/>
            <p:nvPr/>
          </p:nvSpPr>
          <p:spPr>
            <a:xfrm>
              <a:off x="0" y="1445215"/>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9"/>
            <p:cNvSpPr/>
            <p:nvPr/>
          </p:nvSpPr>
          <p:spPr>
            <a:xfrm>
              <a:off x="0" y="15005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9"/>
            <p:cNvSpPr/>
            <p:nvPr/>
          </p:nvSpPr>
          <p:spPr>
            <a:xfrm>
              <a:off x="0" y="1556466"/>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9"/>
            <p:cNvSpPr/>
            <p:nvPr/>
          </p:nvSpPr>
          <p:spPr>
            <a:xfrm>
              <a:off x="0" y="161178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9"/>
            <p:cNvSpPr/>
            <p:nvPr/>
          </p:nvSpPr>
          <p:spPr>
            <a:xfrm>
              <a:off x="0" y="166710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9"/>
            <p:cNvSpPr/>
            <p:nvPr/>
          </p:nvSpPr>
          <p:spPr>
            <a:xfrm>
              <a:off x="0" y="17229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9"/>
            <p:cNvSpPr/>
            <p:nvPr/>
          </p:nvSpPr>
          <p:spPr>
            <a:xfrm>
              <a:off x="0" y="17782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9"/>
            <p:cNvSpPr/>
            <p:nvPr/>
          </p:nvSpPr>
          <p:spPr>
            <a:xfrm>
              <a:off x="0" y="1834201"/>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9"/>
            <p:cNvSpPr/>
            <p:nvPr/>
          </p:nvSpPr>
          <p:spPr>
            <a:xfrm>
              <a:off x="0" y="18895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9"/>
            <p:cNvSpPr/>
            <p:nvPr/>
          </p:nvSpPr>
          <p:spPr>
            <a:xfrm>
              <a:off x="0" y="1945452"/>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9"/>
            <p:cNvSpPr/>
            <p:nvPr/>
          </p:nvSpPr>
          <p:spPr>
            <a:xfrm>
              <a:off x="0" y="20006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9"/>
            <p:cNvSpPr/>
            <p:nvPr/>
          </p:nvSpPr>
          <p:spPr>
            <a:xfrm>
              <a:off x="0" y="2056616"/>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9"/>
            <p:cNvSpPr/>
            <p:nvPr/>
          </p:nvSpPr>
          <p:spPr>
            <a:xfrm>
              <a:off x="0" y="2111936"/>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9"/>
            <p:cNvSpPr/>
            <p:nvPr/>
          </p:nvSpPr>
          <p:spPr>
            <a:xfrm>
              <a:off x="0" y="21672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9"/>
            <p:cNvSpPr/>
            <p:nvPr/>
          </p:nvSpPr>
          <p:spPr>
            <a:xfrm>
              <a:off x="0" y="2223187"/>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9"/>
            <p:cNvSpPr/>
            <p:nvPr/>
          </p:nvSpPr>
          <p:spPr>
            <a:xfrm>
              <a:off x="0" y="22784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9"/>
            <p:cNvSpPr/>
            <p:nvPr/>
          </p:nvSpPr>
          <p:spPr>
            <a:xfrm>
              <a:off x="0" y="233435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9"/>
            <p:cNvSpPr/>
            <p:nvPr/>
          </p:nvSpPr>
          <p:spPr>
            <a:xfrm>
              <a:off x="0" y="238967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9"/>
            <p:cNvSpPr/>
            <p:nvPr/>
          </p:nvSpPr>
          <p:spPr>
            <a:xfrm>
              <a:off x="0" y="244560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9"/>
            <p:cNvSpPr/>
            <p:nvPr/>
          </p:nvSpPr>
          <p:spPr>
            <a:xfrm>
              <a:off x="0" y="250092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9"/>
            <p:cNvSpPr/>
            <p:nvPr/>
          </p:nvSpPr>
          <p:spPr>
            <a:xfrm>
              <a:off x="0" y="2556853"/>
              <a:ext cx="9144076" cy="29795"/>
            </a:xfrm>
            <a:custGeom>
              <a:avLst/>
              <a:gdLst/>
              <a:ahLst/>
              <a:cxnLst/>
              <a:rect l="l" t="t" r="r" b="b"/>
              <a:pathLst>
                <a:path w="74910" h="342"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9"/>
            <p:cNvSpPr/>
            <p:nvPr/>
          </p:nvSpPr>
          <p:spPr>
            <a:xfrm>
              <a:off x="0" y="261208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9"/>
            <p:cNvSpPr/>
            <p:nvPr/>
          </p:nvSpPr>
          <p:spPr>
            <a:xfrm>
              <a:off x="0" y="26674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9"/>
            <p:cNvSpPr/>
            <p:nvPr/>
          </p:nvSpPr>
          <p:spPr>
            <a:xfrm>
              <a:off x="0" y="27233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9"/>
            <p:cNvSpPr/>
            <p:nvPr/>
          </p:nvSpPr>
          <p:spPr>
            <a:xfrm>
              <a:off x="0" y="277865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9"/>
            <p:cNvSpPr/>
            <p:nvPr/>
          </p:nvSpPr>
          <p:spPr>
            <a:xfrm>
              <a:off x="0" y="283458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9"/>
            <p:cNvSpPr/>
            <p:nvPr/>
          </p:nvSpPr>
          <p:spPr>
            <a:xfrm>
              <a:off x="0" y="2889821"/>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9"/>
            <p:cNvSpPr/>
            <p:nvPr/>
          </p:nvSpPr>
          <p:spPr>
            <a:xfrm>
              <a:off x="0" y="2945751"/>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9"/>
            <p:cNvSpPr/>
            <p:nvPr/>
          </p:nvSpPr>
          <p:spPr>
            <a:xfrm>
              <a:off x="0" y="300107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9"/>
            <p:cNvSpPr/>
            <p:nvPr/>
          </p:nvSpPr>
          <p:spPr>
            <a:xfrm>
              <a:off x="0" y="3057002"/>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9"/>
            <p:cNvSpPr/>
            <p:nvPr/>
          </p:nvSpPr>
          <p:spPr>
            <a:xfrm>
              <a:off x="0" y="31123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9"/>
            <p:cNvSpPr/>
            <p:nvPr/>
          </p:nvSpPr>
          <p:spPr>
            <a:xfrm>
              <a:off x="0" y="3167556"/>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9"/>
            <p:cNvSpPr/>
            <p:nvPr/>
          </p:nvSpPr>
          <p:spPr>
            <a:xfrm>
              <a:off x="0" y="322348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9"/>
            <p:cNvSpPr/>
            <p:nvPr/>
          </p:nvSpPr>
          <p:spPr>
            <a:xfrm>
              <a:off x="0" y="327880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9"/>
            <p:cNvSpPr/>
            <p:nvPr/>
          </p:nvSpPr>
          <p:spPr>
            <a:xfrm>
              <a:off x="0" y="333473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9"/>
            <p:cNvSpPr/>
            <p:nvPr/>
          </p:nvSpPr>
          <p:spPr>
            <a:xfrm>
              <a:off x="0" y="33900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9"/>
            <p:cNvSpPr/>
            <p:nvPr/>
          </p:nvSpPr>
          <p:spPr>
            <a:xfrm>
              <a:off x="0" y="3445901"/>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9"/>
            <p:cNvSpPr/>
            <p:nvPr/>
          </p:nvSpPr>
          <p:spPr>
            <a:xfrm>
              <a:off x="0" y="35012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9"/>
            <p:cNvSpPr/>
            <p:nvPr/>
          </p:nvSpPr>
          <p:spPr>
            <a:xfrm>
              <a:off x="0" y="355654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9"/>
            <p:cNvSpPr/>
            <p:nvPr/>
          </p:nvSpPr>
          <p:spPr>
            <a:xfrm>
              <a:off x="0" y="3612472"/>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9"/>
            <p:cNvSpPr/>
            <p:nvPr/>
          </p:nvSpPr>
          <p:spPr>
            <a:xfrm>
              <a:off x="0" y="366779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9"/>
            <p:cNvSpPr/>
            <p:nvPr/>
          </p:nvSpPr>
          <p:spPr>
            <a:xfrm>
              <a:off x="0" y="372372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9"/>
            <p:cNvSpPr/>
            <p:nvPr/>
          </p:nvSpPr>
          <p:spPr>
            <a:xfrm>
              <a:off x="0" y="37789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9"/>
            <p:cNvSpPr/>
            <p:nvPr/>
          </p:nvSpPr>
          <p:spPr>
            <a:xfrm>
              <a:off x="0" y="3834887"/>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9"/>
            <p:cNvSpPr/>
            <p:nvPr/>
          </p:nvSpPr>
          <p:spPr>
            <a:xfrm>
              <a:off x="0" y="3890207"/>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9"/>
            <p:cNvSpPr/>
            <p:nvPr/>
          </p:nvSpPr>
          <p:spPr>
            <a:xfrm>
              <a:off x="0" y="3946138"/>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9"/>
            <p:cNvSpPr/>
            <p:nvPr/>
          </p:nvSpPr>
          <p:spPr>
            <a:xfrm>
              <a:off x="0" y="400145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9"/>
            <p:cNvSpPr/>
            <p:nvPr/>
          </p:nvSpPr>
          <p:spPr>
            <a:xfrm>
              <a:off x="0" y="40566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9"/>
            <p:cNvSpPr/>
            <p:nvPr/>
          </p:nvSpPr>
          <p:spPr>
            <a:xfrm>
              <a:off x="0" y="411262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9"/>
            <p:cNvSpPr/>
            <p:nvPr/>
          </p:nvSpPr>
          <p:spPr>
            <a:xfrm>
              <a:off x="0" y="4167943"/>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9"/>
            <p:cNvSpPr/>
            <p:nvPr/>
          </p:nvSpPr>
          <p:spPr>
            <a:xfrm>
              <a:off x="0" y="422387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9"/>
            <p:cNvSpPr/>
            <p:nvPr/>
          </p:nvSpPr>
          <p:spPr>
            <a:xfrm>
              <a:off x="0" y="4279193"/>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9"/>
            <p:cNvSpPr/>
            <p:nvPr/>
          </p:nvSpPr>
          <p:spPr>
            <a:xfrm>
              <a:off x="0" y="4335037"/>
              <a:ext cx="9144076" cy="29882"/>
            </a:xfrm>
            <a:custGeom>
              <a:avLst/>
              <a:gdLst/>
              <a:ahLst/>
              <a:cxnLst/>
              <a:rect l="l" t="t" r="r" b="b"/>
              <a:pathLst>
                <a:path w="74910" h="343" extrusionOk="0">
                  <a:moveTo>
                    <a:pt x="0" y="1"/>
                  </a:moveTo>
                  <a:lnTo>
                    <a:pt x="0" y="343"/>
                  </a:lnTo>
                  <a:lnTo>
                    <a:pt x="74910" y="343"/>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9"/>
            <p:cNvSpPr/>
            <p:nvPr/>
          </p:nvSpPr>
          <p:spPr>
            <a:xfrm>
              <a:off x="0" y="439035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9"/>
            <p:cNvSpPr/>
            <p:nvPr/>
          </p:nvSpPr>
          <p:spPr>
            <a:xfrm>
              <a:off x="0" y="44456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9"/>
            <p:cNvSpPr/>
            <p:nvPr/>
          </p:nvSpPr>
          <p:spPr>
            <a:xfrm>
              <a:off x="0" y="45016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9"/>
            <p:cNvSpPr/>
            <p:nvPr/>
          </p:nvSpPr>
          <p:spPr>
            <a:xfrm>
              <a:off x="0" y="4556928"/>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9"/>
            <p:cNvSpPr/>
            <p:nvPr/>
          </p:nvSpPr>
          <p:spPr>
            <a:xfrm>
              <a:off x="0" y="4612859"/>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9"/>
            <p:cNvSpPr/>
            <p:nvPr/>
          </p:nvSpPr>
          <p:spPr>
            <a:xfrm>
              <a:off x="0" y="4668092"/>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9"/>
            <p:cNvSpPr/>
            <p:nvPr/>
          </p:nvSpPr>
          <p:spPr>
            <a:xfrm>
              <a:off x="0" y="4724022"/>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9"/>
            <p:cNvSpPr/>
            <p:nvPr/>
          </p:nvSpPr>
          <p:spPr>
            <a:xfrm>
              <a:off x="0" y="4779343"/>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9"/>
            <p:cNvSpPr/>
            <p:nvPr/>
          </p:nvSpPr>
          <p:spPr>
            <a:xfrm>
              <a:off x="0" y="4835273"/>
              <a:ext cx="9144076" cy="29882"/>
            </a:xfrm>
            <a:custGeom>
              <a:avLst/>
              <a:gdLst/>
              <a:ahLst/>
              <a:cxnLst/>
              <a:rect l="l" t="t" r="r" b="b"/>
              <a:pathLst>
                <a:path w="74910" h="343" extrusionOk="0">
                  <a:moveTo>
                    <a:pt x="0" y="0"/>
                  </a:moveTo>
                  <a:lnTo>
                    <a:pt x="0" y="342"/>
                  </a:lnTo>
                  <a:lnTo>
                    <a:pt x="74910" y="342"/>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9"/>
            <p:cNvSpPr/>
            <p:nvPr/>
          </p:nvSpPr>
          <p:spPr>
            <a:xfrm>
              <a:off x="0" y="4890594"/>
              <a:ext cx="9144076" cy="30405"/>
            </a:xfrm>
            <a:custGeom>
              <a:avLst/>
              <a:gdLst/>
              <a:ahLst/>
              <a:cxnLst/>
              <a:rect l="l" t="t" r="r" b="b"/>
              <a:pathLst>
                <a:path w="74910" h="349"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9"/>
            <p:cNvSpPr/>
            <p:nvPr/>
          </p:nvSpPr>
          <p:spPr>
            <a:xfrm>
              <a:off x="0" y="4945827"/>
              <a:ext cx="9144076" cy="30492"/>
            </a:xfrm>
            <a:custGeom>
              <a:avLst/>
              <a:gdLst/>
              <a:ahLst/>
              <a:cxnLst/>
              <a:rect l="l" t="t" r="r" b="b"/>
              <a:pathLst>
                <a:path w="74910" h="350" extrusionOk="0">
                  <a:moveTo>
                    <a:pt x="0" y="1"/>
                  </a:moveTo>
                  <a:lnTo>
                    <a:pt x="0" y="350"/>
                  </a:lnTo>
                  <a:lnTo>
                    <a:pt x="74910" y="350"/>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9"/>
            <p:cNvSpPr/>
            <p:nvPr/>
          </p:nvSpPr>
          <p:spPr>
            <a:xfrm>
              <a:off x="0" y="500175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9"/>
            <p:cNvSpPr/>
            <p:nvPr/>
          </p:nvSpPr>
          <p:spPr>
            <a:xfrm>
              <a:off x="0" y="5057078"/>
              <a:ext cx="9144076" cy="30492"/>
            </a:xfrm>
            <a:custGeom>
              <a:avLst/>
              <a:gdLst/>
              <a:ahLst/>
              <a:cxnLst/>
              <a:rect l="l" t="t" r="r" b="b"/>
              <a:pathLst>
                <a:path w="74910" h="350" extrusionOk="0">
                  <a:moveTo>
                    <a:pt x="0" y="1"/>
                  </a:moveTo>
                  <a:lnTo>
                    <a:pt x="0" y="349"/>
                  </a:lnTo>
                  <a:lnTo>
                    <a:pt x="74910" y="349"/>
                  </a:lnTo>
                  <a:lnTo>
                    <a:pt x="749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9"/>
            <p:cNvSpPr/>
            <p:nvPr/>
          </p:nvSpPr>
          <p:spPr>
            <a:xfrm>
              <a:off x="0" y="5113008"/>
              <a:ext cx="9144076" cy="30492"/>
            </a:xfrm>
            <a:custGeom>
              <a:avLst/>
              <a:gdLst/>
              <a:ahLst/>
              <a:cxnLst/>
              <a:rect l="l" t="t" r="r" b="b"/>
              <a:pathLst>
                <a:path w="74910" h="350" extrusionOk="0">
                  <a:moveTo>
                    <a:pt x="0" y="0"/>
                  </a:moveTo>
                  <a:lnTo>
                    <a:pt x="0" y="349"/>
                  </a:lnTo>
                  <a:lnTo>
                    <a:pt x="74910" y="349"/>
                  </a:lnTo>
                  <a:lnTo>
                    <a:pt x="74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05" name="Google Shape;2905;p29"/>
          <p:cNvPicPr preferRelativeResize="0"/>
          <p:nvPr/>
        </p:nvPicPr>
        <p:blipFill>
          <a:blip r:embed="rId2">
            <a:alphaModFix/>
          </a:blip>
          <a:stretch>
            <a:fillRect/>
          </a:stretch>
        </p:blipFill>
        <p:spPr>
          <a:xfrm rot="-5399997">
            <a:off x="-568906" y="-875060"/>
            <a:ext cx="6893640" cy="689362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Work Sans"/>
              <a:buNone/>
              <a:defRPr sz="3000" b="1">
                <a:solidFill>
                  <a:schemeClr val="lt1"/>
                </a:solidFill>
                <a:latin typeface="Work Sans"/>
                <a:ea typeface="Work Sans"/>
                <a:cs typeface="Work Sans"/>
                <a:sym typeface="Work Sans"/>
              </a:defRPr>
            </a:lvl1pPr>
            <a:lvl2pPr lvl="1"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sz="3500" b="1">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62" r:id="rId6"/>
    <p:sldLayoutId id="2147483663" r:id="rId7"/>
    <p:sldLayoutId id="2147483674"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33"/>
          <p:cNvSpPr txBox="1">
            <a:spLocks noGrp="1"/>
          </p:cNvSpPr>
          <p:nvPr>
            <p:ph type="ctrTitle"/>
          </p:nvPr>
        </p:nvSpPr>
        <p:spPr>
          <a:xfrm>
            <a:off x="1396950" y="1046513"/>
            <a:ext cx="63501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Aharoni" panose="02010803020104030203" pitchFamily="2" charset="-79"/>
                <a:cs typeface="Aharoni" panose="02010803020104030203" pitchFamily="2" charset="-79"/>
              </a:rPr>
              <a:t>Gesture Control Media Player</a:t>
            </a:r>
            <a:endParaRPr b="0" dirty="0">
              <a:latin typeface="Aharoni" panose="02010803020104030203" pitchFamily="2" charset="-79"/>
              <a:cs typeface="Aharoni" panose="02010803020104030203" pitchFamily="2" charset="-79"/>
            </a:endParaRPr>
          </a:p>
        </p:txBody>
      </p:sp>
      <p:sp>
        <p:nvSpPr>
          <p:cNvPr id="2919" name="Google Shape;2919;p33"/>
          <p:cNvSpPr txBox="1">
            <a:spLocks noGrp="1"/>
          </p:cNvSpPr>
          <p:nvPr>
            <p:ph type="subTitle" idx="1"/>
          </p:nvPr>
        </p:nvSpPr>
        <p:spPr>
          <a:xfrm>
            <a:off x="6885656" y="4054597"/>
            <a:ext cx="2070620" cy="9245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000" b="1" dirty="0" err="1">
                <a:solidFill>
                  <a:srgbClr val="FFFF00"/>
                </a:solidFill>
              </a:rPr>
              <a:t>Harshal</a:t>
            </a:r>
            <a:r>
              <a:rPr lang="en-IN" sz="2000" b="1" dirty="0">
                <a:solidFill>
                  <a:srgbClr val="FFFF00"/>
                </a:solidFill>
              </a:rPr>
              <a:t> </a:t>
            </a:r>
            <a:r>
              <a:rPr lang="en-IN" sz="2000" b="1" dirty="0" err="1">
                <a:solidFill>
                  <a:srgbClr val="FFFF00"/>
                </a:solidFill>
              </a:rPr>
              <a:t>Abak</a:t>
            </a:r>
            <a:endParaRPr lang="en-IN" sz="2000" b="1" dirty="0">
              <a:solidFill>
                <a:srgbClr val="FFFF00"/>
              </a:solidFill>
            </a:endParaRPr>
          </a:p>
        </p:txBody>
      </p:sp>
      <p:sp>
        <p:nvSpPr>
          <p:cNvPr id="2920" name="Google Shape;2920;p33"/>
          <p:cNvSpPr txBox="1"/>
          <p:nvPr/>
        </p:nvSpPr>
        <p:spPr>
          <a:xfrm>
            <a:off x="2947350" y="2905163"/>
            <a:ext cx="3249300" cy="7635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4700" u="sng" dirty="0">
                <a:solidFill>
                  <a:schemeClr val="accent2"/>
                </a:solidFill>
                <a:latin typeface="VT323"/>
                <a:ea typeface="VT323"/>
                <a:cs typeface="VT323"/>
                <a:sym typeface="VT323"/>
              </a:rPr>
              <a:t>SDP</a:t>
            </a:r>
            <a:endParaRPr sz="1200" dirty="0">
              <a:solidFill>
                <a:schemeClr val="accent2"/>
              </a:solidFill>
              <a:latin typeface="VT323"/>
              <a:ea typeface="VT323"/>
              <a:cs typeface="VT323"/>
              <a:sym typeface="VT32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5695" y="-151628"/>
            <a:ext cx="8992609" cy="8594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r>
              <a:rPr lang="en" sz="3600" dirty="0">
                <a:solidFill>
                  <a:schemeClr val="accent2"/>
                </a:solidFill>
                <a:latin typeface="Tiger" panose="02070300020205020404" pitchFamily="18" charset="0"/>
              </a:rPr>
              <a:t>DEMONSTRATION</a:t>
            </a:r>
            <a:endParaRPr sz="3600" dirty="0">
              <a:solidFill>
                <a:schemeClr val="accent2"/>
              </a:solidFill>
              <a:latin typeface="Tiger" panose="02070300020205020404" pitchFamily="18" charset="0"/>
            </a:endParaRPr>
          </a:p>
        </p:txBody>
      </p:sp>
      <p:sp>
        <p:nvSpPr>
          <p:cNvPr id="2970" name="Google Shape;2970;p37"/>
          <p:cNvSpPr txBox="1">
            <a:spLocks noGrp="1"/>
          </p:cNvSpPr>
          <p:nvPr>
            <p:ph type="subTitle" idx="1"/>
          </p:nvPr>
        </p:nvSpPr>
        <p:spPr>
          <a:xfrm>
            <a:off x="589020" y="696308"/>
            <a:ext cx="7592671" cy="4178473"/>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endParaRPr dirty="0"/>
          </a:p>
        </p:txBody>
      </p:sp>
      <p:sp>
        <p:nvSpPr>
          <p:cNvPr id="2973" name="Google Shape;2973;p37"/>
          <p:cNvSpPr/>
          <p:nvPr/>
        </p:nvSpPr>
        <p:spPr>
          <a:xfrm>
            <a:off x="7186600" y="157879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304752" y="309709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8876310" y="199046"/>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843;p78">
            <a:extLst>
              <a:ext uri="{FF2B5EF4-FFF2-40B4-BE49-F238E27FC236}">
                <a16:creationId xmlns:a16="http://schemas.microsoft.com/office/drawing/2014/main" id="{82B10063-24BD-4ED2-A836-EA9FFCAE71D0}"/>
              </a:ext>
            </a:extLst>
          </p:cNvPr>
          <p:cNvGrpSpPr/>
          <p:nvPr/>
        </p:nvGrpSpPr>
        <p:grpSpPr>
          <a:xfrm>
            <a:off x="8303463" y="1214458"/>
            <a:ext cx="572847" cy="570792"/>
            <a:chOff x="-22845575" y="3504075"/>
            <a:chExt cx="296950" cy="295025"/>
          </a:xfrm>
          <a:solidFill>
            <a:srgbClr val="CC00CC"/>
          </a:solidFill>
        </p:grpSpPr>
        <p:sp>
          <p:nvSpPr>
            <p:cNvPr id="15" name="Google Shape;8844;p78">
              <a:extLst>
                <a:ext uri="{FF2B5EF4-FFF2-40B4-BE49-F238E27FC236}">
                  <a16:creationId xmlns:a16="http://schemas.microsoft.com/office/drawing/2014/main" id="{FDBFB132-1D91-410F-ADB8-3D9F021C454D}"/>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45;p78">
              <a:extLst>
                <a:ext uri="{FF2B5EF4-FFF2-40B4-BE49-F238E27FC236}">
                  <a16:creationId xmlns:a16="http://schemas.microsoft.com/office/drawing/2014/main" id="{EBFF26A5-7FE6-411B-9171-6279FD6B9728}"/>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58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54"/>
          <p:cNvSpPr txBox="1">
            <a:spLocks noGrp="1"/>
          </p:cNvSpPr>
          <p:nvPr>
            <p:ph type="title"/>
          </p:nvPr>
        </p:nvSpPr>
        <p:spPr>
          <a:xfrm>
            <a:off x="3819628" y="2286080"/>
            <a:ext cx="4520284"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4800" dirty="0"/>
              <a:t>CONCLUSION</a:t>
            </a:r>
            <a:endParaRPr sz="4800" dirty="0"/>
          </a:p>
        </p:txBody>
      </p:sp>
      <p:sp>
        <p:nvSpPr>
          <p:cNvPr id="3309" name="Google Shape;3309;p54"/>
          <p:cNvSpPr txBox="1">
            <a:spLocks noGrp="1"/>
          </p:cNvSpPr>
          <p:nvPr>
            <p:ph type="title" idx="2"/>
          </p:nvPr>
        </p:nvSpPr>
        <p:spPr>
          <a:xfrm>
            <a:off x="1818413" y="1731725"/>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04</a:t>
            </a:r>
            <a:endParaRPr/>
          </a:p>
        </p:txBody>
      </p:sp>
      <p:sp>
        <p:nvSpPr>
          <p:cNvPr id="3311" name="Google Shape;3311;p54"/>
          <p:cNvSpPr/>
          <p:nvPr/>
        </p:nvSpPr>
        <p:spPr>
          <a:xfrm flipH="1">
            <a:off x="5324373" y="17100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7" name="Google Shape;3317;p55"/>
          <p:cNvSpPr txBox="1">
            <a:spLocks noGrp="1"/>
          </p:cNvSpPr>
          <p:nvPr>
            <p:ph type="subTitle" idx="1"/>
          </p:nvPr>
        </p:nvSpPr>
        <p:spPr>
          <a:xfrm>
            <a:off x="333060" y="662226"/>
            <a:ext cx="8662250" cy="4269438"/>
          </a:xfrm>
          <a:prstGeom prst="rect">
            <a:avLst/>
          </a:prstGeom>
        </p:spPr>
        <p:txBody>
          <a:bodyPr spcFirstLastPara="1" wrap="square" lIns="91425" tIns="91425" rIns="91425" bIns="91425" anchor="t" anchorCtr="0">
            <a:noAutofit/>
          </a:bodyPr>
          <a:lstStyle/>
          <a:p>
            <a:pPr algn="just"/>
            <a:r>
              <a:rPr lang="en-IN" sz="1800" dirty="0">
                <a:effectLst/>
                <a:latin typeface="Times New Roman" panose="02020603050405020304" pitchFamily="18" charset="0"/>
                <a:ea typeface="Times New Roman" panose="02020603050405020304" pitchFamily="18" charset="0"/>
              </a:rPr>
              <a:t>By this method, the user can handle applications from distance without using a keyboard</a:t>
            </a:r>
          </a:p>
          <a:p>
            <a:pPr algn="just"/>
            <a:r>
              <a:rPr lang="en-IN" sz="1800" dirty="0">
                <a:effectLst/>
                <a:latin typeface="Times New Roman" panose="02020603050405020304" pitchFamily="18" charset="0"/>
                <a:ea typeface="Times New Roman" panose="02020603050405020304" pitchFamily="18" charset="0"/>
              </a:rPr>
              <a:t>And mouse. </a:t>
            </a:r>
          </a:p>
          <a:p>
            <a:pPr algn="just"/>
            <a:endParaRPr lang="en-IN" sz="1800" dirty="0">
              <a:latin typeface="Times New Roman" panose="02020603050405020304" pitchFamily="18" charset="0"/>
              <a:ea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rPr>
              <a:t>This application provides a novel human-computer interface by which a user can control</a:t>
            </a:r>
          </a:p>
          <a:p>
            <a:pPr algn="just"/>
            <a:r>
              <a:rPr lang="en-IN" sz="1800" dirty="0">
                <a:effectLst/>
                <a:latin typeface="Times New Roman" panose="02020603050405020304" pitchFamily="18" charset="0"/>
                <a:ea typeface="Times New Roman" panose="02020603050405020304" pitchFamily="18" charset="0"/>
              </a:rPr>
              <a:t> the media player (VLC) using hand gestures.</a:t>
            </a:r>
          </a:p>
          <a:p>
            <a:pPr algn="just"/>
            <a:endParaRPr lang="en-IN" sz="1800" dirty="0">
              <a:latin typeface="Times New Roman" panose="02020603050405020304" pitchFamily="18" charset="0"/>
              <a:ea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rPr>
              <a:t>The project was successful as it met all our expectations and was very accurate. And was</a:t>
            </a:r>
          </a:p>
          <a:p>
            <a:pPr algn="just"/>
            <a:r>
              <a:rPr lang="en-IN" sz="1800" dirty="0">
                <a:effectLst/>
                <a:latin typeface="Times New Roman" panose="02020603050405020304" pitchFamily="18" charset="0"/>
                <a:ea typeface="Times New Roman" panose="02020603050405020304" pitchFamily="18" charset="0"/>
              </a:rPr>
              <a:t> precisely able to do all functions with ease. It is easy-to-use software and user-friendly.</a:t>
            </a:r>
          </a:p>
          <a:p>
            <a:pPr marL="0" lvl="0" indent="0" algn="l" rtl="0">
              <a:spcBef>
                <a:spcPts val="0"/>
              </a:spcBef>
              <a:spcAft>
                <a:spcPts val="0"/>
              </a:spcAft>
              <a:buClr>
                <a:schemeClr val="dk1"/>
              </a:buClr>
              <a:buSzPts val="1100"/>
              <a:buFont typeface="Arial"/>
              <a:buNone/>
            </a:pPr>
            <a:endParaRPr sz="1800" dirty="0"/>
          </a:p>
        </p:txBody>
      </p:sp>
      <p:sp>
        <p:nvSpPr>
          <p:cNvPr id="3320" name="Google Shape;3320;p55"/>
          <p:cNvSpPr/>
          <p:nvPr/>
        </p:nvSpPr>
        <p:spPr>
          <a:xfrm rot="10800000" flipH="1">
            <a:off x="8074138" y="3074360"/>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rot="10800000" flipH="1">
            <a:off x="-394050" y="3095694"/>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9;p41">
            <a:extLst>
              <a:ext uri="{FF2B5EF4-FFF2-40B4-BE49-F238E27FC236}">
                <a16:creationId xmlns:a16="http://schemas.microsoft.com/office/drawing/2014/main" id="{99BF2B56-DE5C-4AA7-A937-ADA7E72CE498}"/>
              </a:ext>
            </a:extLst>
          </p:cNvPr>
          <p:cNvSpPr txBox="1">
            <a:spLocks noGrp="1"/>
          </p:cNvSpPr>
          <p:nvPr>
            <p:ph type="title"/>
          </p:nvPr>
        </p:nvSpPr>
        <p:spPr>
          <a:xfrm>
            <a:off x="0" y="-91176"/>
            <a:ext cx="899531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solidFill>
                  <a:schemeClr val="accent2"/>
                </a:solidFill>
                <a:latin typeface="Tiger" panose="02070300020205020404" pitchFamily="18" charset="0"/>
              </a:rPr>
              <a:t>CONCLUSION</a:t>
            </a:r>
            <a:endParaRPr sz="2600" dirty="0">
              <a:solidFill>
                <a:schemeClr val="accent2"/>
              </a:solidFill>
              <a:latin typeface="Tiger" panose="02070300020205020404" pitchFamily="18" charset="0"/>
            </a:endParaRPr>
          </a:p>
        </p:txBody>
      </p:sp>
    </p:spTree>
    <p:extLst>
      <p:ext uri="{BB962C8B-B14F-4D97-AF65-F5344CB8AC3E}">
        <p14:creationId xmlns:p14="http://schemas.microsoft.com/office/powerpoint/2010/main" val="89315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7"/>
        <p:cNvGrpSpPr/>
        <p:nvPr/>
      </p:nvGrpSpPr>
      <p:grpSpPr>
        <a:xfrm>
          <a:off x="0" y="0"/>
          <a:ext cx="0" cy="0"/>
          <a:chOff x="0" y="0"/>
          <a:chExt cx="0" cy="0"/>
        </a:xfrm>
      </p:grpSpPr>
      <p:sp>
        <p:nvSpPr>
          <p:cNvPr id="3599" name="Google Shape;3599;p63"/>
          <p:cNvSpPr txBox="1">
            <a:spLocks noGrp="1"/>
          </p:cNvSpPr>
          <p:nvPr>
            <p:ph type="title"/>
          </p:nvPr>
        </p:nvSpPr>
        <p:spPr>
          <a:xfrm>
            <a:off x="720000" y="631025"/>
            <a:ext cx="3940200" cy="8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3600" name="Google Shape;3600;p63"/>
          <p:cNvGrpSpPr/>
          <p:nvPr/>
        </p:nvGrpSpPr>
        <p:grpSpPr>
          <a:xfrm>
            <a:off x="719992" y="3230251"/>
            <a:ext cx="339335" cy="339335"/>
            <a:chOff x="4933458" y="1687280"/>
            <a:chExt cx="397907" cy="397907"/>
          </a:xfrm>
        </p:grpSpPr>
        <p:sp>
          <p:nvSpPr>
            <p:cNvPr id="3601" name="Google Shape;3601;p6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933458" y="1687280"/>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03" name="Google Shape;3603;p63"/>
          <p:cNvGrpSpPr/>
          <p:nvPr/>
        </p:nvGrpSpPr>
        <p:grpSpPr>
          <a:xfrm>
            <a:off x="2114503" y="3230250"/>
            <a:ext cx="339318" cy="339318"/>
            <a:chOff x="1379798" y="1723250"/>
            <a:chExt cx="397887" cy="397887"/>
          </a:xfrm>
        </p:grpSpPr>
        <p:sp>
          <p:nvSpPr>
            <p:cNvPr id="3604" name="Google Shape;3604;p6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3"/>
          <p:cNvGrpSpPr/>
          <p:nvPr/>
        </p:nvGrpSpPr>
        <p:grpSpPr>
          <a:xfrm>
            <a:off x="1184834" y="3230250"/>
            <a:ext cx="339335" cy="339318"/>
            <a:chOff x="266768" y="1721375"/>
            <a:chExt cx="397907" cy="397887"/>
          </a:xfrm>
        </p:grpSpPr>
        <p:sp>
          <p:nvSpPr>
            <p:cNvPr id="3609" name="Google Shape;3609;p6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3"/>
          <p:cNvGrpSpPr/>
          <p:nvPr/>
        </p:nvGrpSpPr>
        <p:grpSpPr>
          <a:xfrm>
            <a:off x="1649687" y="3230250"/>
            <a:ext cx="339300" cy="339318"/>
            <a:chOff x="864491" y="1723250"/>
            <a:chExt cx="397866" cy="397887"/>
          </a:xfrm>
        </p:grpSpPr>
        <p:sp>
          <p:nvSpPr>
            <p:cNvPr id="3612" name="Google Shape;3612;p6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5" name="Google Shape;3615;p63"/>
          <p:cNvSpPr txBox="1"/>
          <p:nvPr/>
        </p:nvSpPr>
        <p:spPr>
          <a:xfrm>
            <a:off x="720000" y="1629900"/>
            <a:ext cx="3940200" cy="4680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None/>
            </a:pPr>
            <a:r>
              <a:rPr lang="en" sz="2300" u="sng" dirty="0">
                <a:solidFill>
                  <a:schemeClr val="accent2"/>
                </a:solidFill>
                <a:latin typeface="VT323"/>
                <a:ea typeface="VT323"/>
                <a:cs typeface="VT323"/>
                <a:sym typeface="VT323"/>
              </a:rPr>
              <a:t>D</a:t>
            </a:r>
            <a:r>
              <a:rPr lang="en" sz="2300" dirty="0">
                <a:solidFill>
                  <a:schemeClr val="accent2"/>
                </a:solidFill>
                <a:latin typeface="VT323"/>
                <a:ea typeface="VT323"/>
                <a:cs typeface="VT323"/>
                <a:sym typeface="VT323"/>
              </a:rPr>
              <a:t>O YOU HAVE ANY QUESTIONS?</a:t>
            </a:r>
            <a:endParaRPr sz="2300" dirty="0">
              <a:solidFill>
                <a:schemeClr val="accent2"/>
              </a:solidFill>
              <a:latin typeface="VT323"/>
              <a:ea typeface="VT323"/>
              <a:cs typeface="VT323"/>
              <a:sym typeface="VT323"/>
            </a:endParaRPr>
          </a:p>
        </p:txBody>
      </p:sp>
      <p:sp>
        <p:nvSpPr>
          <p:cNvPr id="4" name="Rectangle 3">
            <a:extLst>
              <a:ext uri="{FF2B5EF4-FFF2-40B4-BE49-F238E27FC236}">
                <a16:creationId xmlns:a16="http://schemas.microsoft.com/office/drawing/2014/main" id="{6B701A96-B3A8-493F-B92A-D7E4EE2BB409}"/>
              </a:ext>
            </a:extLst>
          </p:cNvPr>
          <p:cNvSpPr/>
          <p:nvPr/>
        </p:nvSpPr>
        <p:spPr>
          <a:xfrm>
            <a:off x="676656" y="3852672"/>
            <a:ext cx="4303776" cy="8046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oogle Shape;3682;p70">
            <a:extLst>
              <a:ext uri="{FF2B5EF4-FFF2-40B4-BE49-F238E27FC236}">
                <a16:creationId xmlns:a16="http://schemas.microsoft.com/office/drawing/2014/main" id="{7B44ED35-5D9D-4E30-BDF7-07835264A89E}"/>
              </a:ext>
            </a:extLst>
          </p:cNvPr>
          <p:cNvPicPr preferRelativeResize="0"/>
          <p:nvPr/>
        </p:nvPicPr>
        <p:blipFill rotWithShape="1">
          <a:blip r:embed="rId3">
            <a:alphaModFix/>
          </a:blip>
          <a:srcRect/>
          <a:stretch/>
        </p:blipFill>
        <p:spPr>
          <a:xfrm>
            <a:off x="6618571" y="2228963"/>
            <a:ext cx="1340595" cy="1340603"/>
          </a:xfrm>
          <a:prstGeom prst="rect">
            <a:avLst/>
          </a:prstGeom>
          <a:noFill/>
          <a:ln>
            <a:noFill/>
          </a:ln>
        </p:spPr>
      </p:pic>
      <p:grpSp>
        <p:nvGrpSpPr>
          <p:cNvPr id="24" name="Google Shape;9517;p80">
            <a:extLst>
              <a:ext uri="{FF2B5EF4-FFF2-40B4-BE49-F238E27FC236}">
                <a16:creationId xmlns:a16="http://schemas.microsoft.com/office/drawing/2014/main" id="{B2220B89-DA34-4C45-BCFE-3EFFB3293000}"/>
              </a:ext>
            </a:extLst>
          </p:cNvPr>
          <p:cNvGrpSpPr/>
          <p:nvPr/>
        </p:nvGrpSpPr>
        <p:grpSpPr>
          <a:xfrm>
            <a:off x="7604580" y="713880"/>
            <a:ext cx="539676" cy="517512"/>
            <a:chOff x="-30345325" y="3184750"/>
            <a:chExt cx="292225" cy="291450"/>
          </a:xfrm>
          <a:solidFill>
            <a:srgbClr val="FFC000"/>
          </a:solidFill>
        </p:grpSpPr>
        <p:sp>
          <p:nvSpPr>
            <p:cNvPr id="25" name="Google Shape;9518;p80">
              <a:extLst>
                <a:ext uri="{FF2B5EF4-FFF2-40B4-BE49-F238E27FC236}">
                  <a16:creationId xmlns:a16="http://schemas.microsoft.com/office/drawing/2014/main" id="{07F41035-1EE6-4490-9517-35A59A6678EA}"/>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9;p80">
              <a:extLst>
                <a:ext uri="{FF2B5EF4-FFF2-40B4-BE49-F238E27FC236}">
                  <a16:creationId xmlns:a16="http://schemas.microsoft.com/office/drawing/2014/main" id="{AE9F975F-5374-4F4C-A29A-3BAFCEFA9EEE}"/>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20;p80">
              <a:extLst>
                <a:ext uri="{FF2B5EF4-FFF2-40B4-BE49-F238E27FC236}">
                  <a16:creationId xmlns:a16="http://schemas.microsoft.com/office/drawing/2014/main" id="{C2722819-2804-4CC1-BCE7-DC030EABB81D}"/>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21;p80">
              <a:extLst>
                <a:ext uri="{FF2B5EF4-FFF2-40B4-BE49-F238E27FC236}">
                  <a16:creationId xmlns:a16="http://schemas.microsoft.com/office/drawing/2014/main" id="{DED9B663-5AD3-4DC5-B938-0D46409388D7}"/>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22;p80">
              <a:extLst>
                <a:ext uri="{FF2B5EF4-FFF2-40B4-BE49-F238E27FC236}">
                  <a16:creationId xmlns:a16="http://schemas.microsoft.com/office/drawing/2014/main" id="{9E761F6B-9D2E-49B0-A53D-52E8161416B2}"/>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402;p79">
            <a:extLst>
              <a:ext uri="{FF2B5EF4-FFF2-40B4-BE49-F238E27FC236}">
                <a16:creationId xmlns:a16="http://schemas.microsoft.com/office/drawing/2014/main" id="{D3463F80-C10D-4714-A752-6AB45146A38E}"/>
              </a:ext>
            </a:extLst>
          </p:cNvPr>
          <p:cNvGrpSpPr/>
          <p:nvPr/>
        </p:nvGrpSpPr>
        <p:grpSpPr>
          <a:xfrm>
            <a:off x="3959240" y="4446547"/>
            <a:ext cx="700959" cy="447533"/>
            <a:chOff x="6543825" y="3202075"/>
            <a:chExt cx="296975" cy="275350"/>
          </a:xfrm>
          <a:solidFill>
            <a:srgbClr val="0070C0"/>
          </a:solidFill>
        </p:grpSpPr>
        <p:sp>
          <p:nvSpPr>
            <p:cNvPr id="31" name="Google Shape;9403;p79">
              <a:extLst>
                <a:ext uri="{FF2B5EF4-FFF2-40B4-BE49-F238E27FC236}">
                  <a16:creationId xmlns:a16="http://schemas.microsoft.com/office/drawing/2014/main" id="{7686F3AC-676F-4C3B-9D1A-60B3E3042FF1}"/>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04;p79">
              <a:extLst>
                <a:ext uri="{FF2B5EF4-FFF2-40B4-BE49-F238E27FC236}">
                  <a16:creationId xmlns:a16="http://schemas.microsoft.com/office/drawing/2014/main" id="{1900AD91-1E81-43CB-B3F4-2D231087FFC2}"/>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05;p79">
              <a:extLst>
                <a:ext uri="{FF2B5EF4-FFF2-40B4-BE49-F238E27FC236}">
                  <a16:creationId xmlns:a16="http://schemas.microsoft.com/office/drawing/2014/main" id="{336F30D1-164E-4F97-82D3-F75E55D24CB3}"/>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406;p79">
              <a:extLst>
                <a:ext uri="{FF2B5EF4-FFF2-40B4-BE49-F238E27FC236}">
                  <a16:creationId xmlns:a16="http://schemas.microsoft.com/office/drawing/2014/main" id="{77B463FF-8DFA-4225-BA84-848020CFFA1A}"/>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407;p79">
              <a:extLst>
                <a:ext uri="{FF2B5EF4-FFF2-40B4-BE49-F238E27FC236}">
                  <a16:creationId xmlns:a16="http://schemas.microsoft.com/office/drawing/2014/main" id="{19FEE8D2-4DA5-46FF-B448-486D75B2FA9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408;p79">
              <a:extLst>
                <a:ext uri="{FF2B5EF4-FFF2-40B4-BE49-F238E27FC236}">
                  <a16:creationId xmlns:a16="http://schemas.microsoft.com/office/drawing/2014/main" id="{75F178EA-F675-42E2-8BC8-A18E751CAB16}"/>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409;p79">
              <a:extLst>
                <a:ext uri="{FF2B5EF4-FFF2-40B4-BE49-F238E27FC236}">
                  <a16:creationId xmlns:a16="http://schemas.microsoft.com/office/drawing/2014/main" id="{51B744BA-F9E1-4948-A9AE-150FF8C7A7E2}"/>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0"/>
        <p:cNvGrpSpPr/>
        <p:nvPr/>
      </p:nvGrpSpPr>
      <p:grpSpPr>
        <a:xfrm>
          <a:off x="0" y="0"/>
          <a:ext cx="0" cy="0"/>
          <a:chOff x="0" y="0"/>
          <a:chExt cx="0" cy="0"/>
        </a:xfrm>
      </p:grpSpPr>
      <p:sp>
        <p:nvSpPr>
          <p:cNvPr id="2961" name="Google Shape;2961;p36"/>
          <p:cNvSpPr txBox="1">
            <a:spLocks noGrp="1"/>
          </p:cNvSpPr>
          <p:nvPr>
            <p:ph type="title"/>
          </p:nvPr>
        </p:nvSpPr>
        <p:spPr>
          <a:xfrm flipH="1">
            <a:off x="818105" y="1700792"/>
            <a:ext cx="5244300"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3600" dirty="0"/>
              <a:t>INTRODUCTION</a:t>
            </a:r>
            <a:endParaRPr sz="3600" dirty="0"/>
          </a:p>
        </p:txBody>
      </p:sp>
      <p:sp>
        <p:nvSpPr>
          <p:cNvPr id="2962" name="Google Shape;2962;p36"/>
          <p:cNvSpPr txBox="1">
            <a:spLocks noGrp="1"/>
          </p:cNvSpPr>
          <p:nvPr>
            <p:ph type="title" idx="2"/>
          </p:nvPr>
        </p:nvSpPr>
        <p:spPr>
          <a:xfrm flipH="1">
            <a:off x="6283538" y="1700475"/>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01</a:t>
            </a:r>
            <a:endParaRPr dirty="0"/>
          </a:p>
        </p:txBody>
      </p:sp>
      <p:sp>
        <p:nvSpPr>
          <p:cNvPr id="2963" name="Google Shape;2963;p36"/>
          <p:cNvSpPr txBox="1">
            <a:spLocks noGrp="1"/>
          </p:cNvSpPr>
          <p:nvPr>
            <p:ph type="subTitle" idx="1"/>
          </p:nvPr>
        </p:nvSpPr>
        <p:spPr>
          <a:xfrm flipH="1">
            <a:off x="2110467" y="2623329"/>
            <a:ext cx="3853800" cy="858600"/>
          </a:xfrm>
          <a:prstGeom prst="rect">
            <a:avLst/>
          </a:prstGeom>
        </p:spPr>
        <p:txBody>
          <a:bodyPr spcFirstLastPara="1" wrap="square" lIns="180000" tIns="91425" rIns="180000" bIns="91425" anchor="ctr" anchorCtr="0">
            <a:noAutofit/>
          </a:bodyPr>
          <a:lstStyle/>
          <a:p>
            <a:pPr marL="0" lvl="0" indent="0" algn="l" rtl="0">
              <a:spcBef>
                <a:spcPts val="0"/>
              </a:spcBef>
              <a:spcAft>
                <a:spcPts val="0"/>
              </a:spcAft>
              <a:buNone/>
            </a:pPr>
            <a:r>
              <a:rPr lang="en" sz="1800" dirty="0">
                <a:solidFill>
                  <a:schemeClr val="accent2"/>
                </a:solidFill>
              </a:rPr>
              <a:t>In this part we will see the overview of the  main features of our project.</a:t>
            </a:r>
            <a:endParaRPr sz="1800" dirty="0">
              <a:solidFill>
                <a:schemeClr val="accent2"/>
              </a:solidFill>
            </a:endParaRPr>
          </a:p>
        </p:txBody>
      </p:sp>
      <p:sp>
        <p:nvSpPr>
          <p:cNvPr id="2964" name="Google Shape;2964;p36"/>
          <p:cNvSpPr/>
          <p:nvPr/>
        </p:nvSpPr>
        <p:spPr>
          <a:xfrm flipH="1">
            <a:off x="5849673" y="1700476"/>
            <a:ext cx="114594" cy="114594"/>
          </a:xfrm>
          <a:custGeom>
            <a:avLst/>
            <a:gdLst/>
            <a:ahLst/>
            <a:cxnLst/>
            <a:rect l="l" t="t" r="r" b="b"/>
            <a:pathLst>
              <a:path w="564" h="564" extrusionOk="0">
                <a:moveTo>
                  <a:pt x="1" y="0"/>
                </a:moveTo>
                <a:lnTo>
                  <a:pt x="1" y="563"/>
                </a:lnTo>
                <a:lnTo>
                  <a:pt x="564" y="563"/>
                </a:lnTo>
                <a:lnTo>
                  <a:pt x="5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0220;p81">
            <a:extLst>
              <a:ext uri="{FF2B5EF4-FFF2-40B4-BE49-F238E27FC236}">
                <a16:creationId xmlns:a16="http://schemas.microsoft.com/office/drawing/2014/main" id="{93493429-9CA5-4E5C-AA08-F28AB92B48ED}"/>
              </a:ext>
            </a:extLst>
          </p:cNvPr>
          <p:cNvGrpSpPr/>
          <p:nvPr/>
        </p:nvGrpSpPr>
        <p:grpSpPr>
          <a:xfrm>
            <a:off x="818105" y="2616472"/>
            <a:ext cx="755151" cy="785131"/>
            <a:chOff x="-49764975" y="3551225"/>
            <a:chExt cx="299300" cy="300650"/>
          </a:xfrm>
          <a:solidFill>
            <a:srgbClr val="00B050"/>
          </a:solidFill>
        </p:grpSpPr>
        <p:sp>
          <p:nvSpPr>
            <p:cNvPr id="7" name="Google Shape;10221;p81">
              <a:extLst>
                <a:ext uri="{FF2B5EF4-FFF2-40B4-BE49-F238E27FC236}">
                  <a16:creationId xmlns:a16="http://schemas.microsoft.com/office/drawing/2014/main" id="{96D8C562-834C-4A8B-B0A2-71D5557771B7}"/>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222;p81">
              <a:extLst>
                <a:ext uri="{FF2B5EF4-FFF2-40B4-BE49-F238E27FC236}">
                  <a16:creationId xmlns:a16="http://schemas.microsoft.com/office/drawing/2014/main" id="{7C400E81-D810-4EEE-9099-69937633F3B6}"/>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23;p81">
              <a:extLst>
                <a:ext uri="{FF2B5EF4-FFF2-40B4-BE49-F238E27FC236}">
                  <a16:creationId xmlns:a16="http://schemas.microsoft.com/office/drawing/2014/main" id="{D7DD0959-32E7-43C9-80CA-7DE66341EAE5}"/>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24;p81">
              <a:extLst>
                <a:ext uri="{FF2B5EF4-FFF2-40B4-BE49-F238E27FC236}">
                  <a16:creationId xmlns:a16="http://schemas.microsoft.com/office/drawing/2014/main" id="{E8F34A53-42A0-4FA2-8E97-4C6060A5501D}"/>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25;p81">
              <a:extLst>
                <a:ext uri="{FF2B5EF4-FFF2-40B4-BE49-F238E27FC236}">
                  <a16:creationId xmlns:a16="http://schemas.microsoft.com/office/drawing/2014/main" id="{D62E8F8A-F1E4-423C-89EB-830477C8FC85}"/>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226;p81">
              <a:extLst>
                <a:ext uri="{FF2B5EF4-FFF2-40B4-BE49-F238E27FC236}">
                  <a16:creationId xmlns:a16="http://schemas.microsoft.com/office/drawing/2014/main" id="{B11CCA99-862A-406E-BF1B-BA2FC32F82DB}"/>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227;p81">
              <a:extLst>
                <a:ext uri="{FF2B5EF4-FFF2-40B4-BE49-F238E27FC236}">
                  <a16:creationId xmlns:a16="http://schemas.microsoft.com/office/drawing/2014/main" id="{F49FFE7B-0553-4945-A5A8-B4ADE5797001}"/>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228;p81">
              <a:extLst>
                <a:ext uri="{FF2B5EF4-FFF2-40B4-BE49-F238E27FC236}">
                  <a16:creationId xmlns:a16="http://schemas.microsoft.com/office/drawing/2014/main" id="{DF008F92-1D4E-4E42-8833-AA91566B0371}"/>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229;p81">
              <a:extLst>
                <a:ext uri="{FF2B5EF4-FFF2-40B4-BE49-F238E27FC236}">
                  <a16:creationId xmlns:a16="http://schemas.microsoft.com/office/drawing/2014/main" id="{388C8142-FE07-41FA-BC61-AE69B9950119}"/>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30;p81">
              <a:extLst>
                <a:ext uri="{FF2B5EF4-FFF2-40B4-BE49-F238E27FC236}">
                  <a16:creationId xmlns:a16="http://schemas.microsoft.com/office/drawing/2014/main" id="{F3196479-B017-437C-885F-3CB9CD4FCB9E}"/>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31;p81">
              <a:extLst>
                <a:ext uri="{FF2B5EF4-FFF2-40B4-BE49-F238E27FC236}">
                  <a16:creationId xmlns:a16="http://schemas.microsoft.com/office/drawing/2014/main" id="{B330B306-0A79-4A24-83C6-E241BBC6B639}"/>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5695" y="-86240"/>
            <a:ext cx="8992609" cy="8594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r>
              <a:rPr lang="en" sz="3600" dirty="0">
                <a:solidFill>
                  <a:schemeClr val="accent2"/>
                </a:solidFill>
                <a:latin typeface="Tiger" panose="02070300020205020404" pitchFamily="18" charset="0"/>
              </a:rPr>
              <a:t>INTRODUCTION</a:t>
            </a:r>
            <a:endParaRPr sz="3600" dirty="0">
              <a:solidFill>
                <a:schemeClr val="accent2"/>
              </a:solidFill>
              <a:latin typeface="Tiger" panose="02070300020205020404" pitchFamily="18" charset="0"/>
            </a:endParaRPr>
          </a:p>
        </p:txBody>
      </p:sp>
      <p:sp>
        <p:nvSpPr>
          <p:cNvPr id="2970" name="Google Shape;2970;p37"/>
          <p:cNvSpPr txBox="1">
            <a:spLocks noGrp="1"/>
          </p:cNvSpPr>
          <p:nvPr>
            <p:ph type="subTitle" idx="1"/>
          </p:nvPr>
        </p:nvSpPr>
        <p:spPr>
          <a:xfrm>
            <a:off x="589020" y="696308"/>
            <a:ext cx="7592671" cy="4063417"/>
          </a:xfrm>
          <a:prstGeom prst="rect">
            <a:avLst/>
          </a:prstGeom>
        </p:spPr>
        <p:txBody>
          <a:bodyPr spcFirstLastPara="1" wrap="square" lIns="0" tIns="91425" rIns="0" bIns="91425" anchor="ctr" anchorCtr="0">
            <a:noAutofit/>
          </a:bodyPr>
          <a:lstStyle/>
          <a:p>
            <a:pPr marL="0" indent="0">
              <a:buNone/>
            </a:pPr>
            <a:r>
              <a:rPr lang="en-IN" sz="1600" dirty="0">
                <a:latin typeface="Univers" panose="020B0503020202020204" pitchFamily="34" charset="0"/>
              </a:rPr>
              <a:t>Gestures are a natural form of actions that we often use in our daily life for interaction, therefore to use them as a communication medium with computers generates a new paradigm of interaction with computers. </a:t>
            </a:r>
          </a:p>
          <a:p>
            <a:pPr marL="0" lvl="0" indent="0" algn="l" rtl="0">
              <a:spcBef>
                <a:spcPts val="0"/>
              </a:spcBef>
              <a:spcAft>
                <a:spcPts val="0"/>
              </a:spcAft>
              <a:buNone/>
            </a:pPr>
            <a:endParaRPr lang="en-IN" sz="1800" dirty="0">
              <a:latin typeface="Times New Roman" panose="02020603050405020304" pitchFamily="18" charset="0"/>
            </a:endParaRPr>
          </a:p>
          <a:p>
            <a:pPr marL="0" lvl="0" indent="0" algn="l" rtl="0">
              <a:spcBef>
                <a:spcPts val="0"/>
              </a:spcBef>
              <a:spcAft>
                <a:spcPts val="0"/>
              </a:spcAft>
              <a:buNone/>
            </a:pPr>
            <a:r>
              <a:rPr lang="en-US" sz="1600" dirty="0">
                <a:latin typeface="Univers" panose="020B0503020202020204" pitchFamily="34" charset="0"/>
              </a:rPr>
              <a:t>While watching a video when someone interrupts you and you have to look somewhere else or go away from the system for some time so you miss some part of the video. Subsequently, you need to drag back the video from where you left and it takes several trials and errors to reach that particular point.</a:t>
            </a:r>
          </a:p>
          <a:p>
            <a:pPr marL="0" lvl="0" indent="0" algn="l" rtl="0">
              <a:spcBef>
                <a:spcPts val="0"/>
              </a:spcBef>
              <a:spcAft>
                <a:spcPts val="0"/>
              </a:spcAft>
              <a:buNone/>
            </a:pPr>
            <a:endParaRPr lang="en-US" sz="1600" dirty="0">
              <a:latin typeface="Univers" panose="020B0503020202020204" pitchFamily="34" charset="0"/>
            </a:endParaRPr>
          </a:p>
          <a:p>
            <a:pPr marL="0" lvl="0" indent="0" algn="l" rtl="0">
              <a:spcBef>
                <a:spcPts val="0"/>
              </a:spcBef>
              <a:spcAft>
                <a:spcPts val="0"/>
              </a:spcAft>
              <a:buNone/>
            </a:pPr>
            <a:r>
              <a:rPr lang="en-IN" sz="1600" dirty="0">
                <a:latin typeface="Univers" panose="020B0503020202020204" pitchFamily="34" charset="0"/>
              </a:rPr>
              <a:t>The AI virtual mouse system can be used to overcome problems in the real world such as situations where there is no space to use a mouse and also for the persons who have problems in their hands and are not able to control it. Also, amidst the COVID-19 situation, it is not safe to use the devices by touching them because it may result in a possible situation of the </a:t>
            </a:r>
          </a:p>
          <a:p>
            <a:pPr marL="0" lvl="0" indent="0" algn="l" rtl="0">
              <a:spcBef>
                <a:spcPts val="0"/>
              </a:spcBef>
              <a:spcAft>
                <a:spcPts val="0"/>
              </a:spcAft>
              <a:buNone/>
            </a:pPr>
            <a:r>
              <a:rPr lang="en-IN" sz="1600" dirty="0">
                <a:latin typeface="Univers" panose="020B0503020202020204" pitchFamily="34" charset="0"/>
              </a:rPr>
              <a:t>spread of the virus by touching the devices</a:t>
            </a:r>
            <a:endParaRPr lang="en-US" sz="1600" dirty="0">
              <a:latin typeface="Univers" panose="020B0503020202020204" pitchFamily="34" charset="0"/>
            </a:endParaRPr>
          </a:p>
          <a:p>
            <a:pPr marL="0" lvl="0" indent="0" algn="l" rtl="0">
              <a:spcBef>
                <a:spcPts val="0"/>
              </a:spcBef>
              <a:spcAft>
                <a:spcPts val="0"/>
              </a:spcAft>
              <a:buNone/>
            </a:pPr>
            <a:endParaRPr lang="en-US" sz="1600" dirty="0">
              <a:latin typeface="Univers" panose="020B0503020202020204" pitchFamily="34" charset="0"/>
            </a:endParaRPr>
          </a:p>
        </p:txBody>
      </p:sp>
      <p:sp>
        <p:nvSpPr>
          <p:cNvPr id="2973" name="Google Shape;2973;p37"/>
          <p:cNvSpPr/>
          <p:nvPr/>
        </p:nvSpPr>
        <p:spPr>
          <a:xfrm>
            <a:off x="7186600" y="157879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304752" y="309709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8876310" y="199046"/>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77;p70">
            <a:extLst>
              <a:ext uri="{FF2B5EF4-FFF2-40B4-BE49-F238E27FC236}">
                <a16:creationId xmlns:a16="http://schemas.microsoft.com/office/drawing/2014/main" id="{DB0F49D6-0FD9-409D-8205-C492874091AE}"/>
              </a:ext>
            </a:extLst>
          </p:cNvPr>
          <p:cNvPicPr preferRelativeResize="0"/>
          <p:nvPr/>
        </p:nvPicPr>
        <p:blipFill rotWithShape="1">
          <a:blip r:embed="rId3">
            <a:alphaModFix/>
          </a:blip>
          <a:srcRect t="16540" b="16547"/>
          <a:stretch/>
        </p:blipFill>
        <p:spPr>
          <a:xfrm>
            <a:off x="7018278" y="3987432"/>
            <a:ext cx="1606719" cy="1075073"/>
          </a:xfrm>
          <a:prstGeom prst="rect">
            <a:avLst/>
          </a:prstGeom>
          <a:noFill/>
          <a:ln>
            <a:noFill/>
          </a:ln>
        </p:spPr>
      </p:pic>
      <p:grpSp>
        <p:nvGrpSpPr>
          <p:cNvPr id="14" name="Google Shape;8843;p78">
            <a:extLst>
              <a:ext uri="{FF2B5EF4-FFF2-40B4-BE49-F238E27FC236}">
                <a16:creationId xmlns:a16="http://schemas.microsoft.com/office/drawing/2014/main" id="{82B10063-24BD-4ED2-A836-EA9FFCAE71D0}"/>
              </a:ext>
            </a:extLst>
          </p:cNvPr>
          <p:cNvGrpSpPr/>
          <p:nvPr/>
        </p:nvGrpSpPr>
        <p:grpSpPr>
          <a:xfrm>
            <a:off x="8303463" y="1214458"/>
            <a:ext cx="572847" cy="570792"/>
            <a:chOff x="-22845575" y="3504075"/>
            <a:chExt cx="296950" cy="295025"/>
          </a:xfrm>
          <a:solidFill>
            <a:srgbClr val="CC00CC"/>
          </a:solidFill>
        </p:grpSpPr>
        <p:sp>
          <p:nvSpPr>
            <p:cNvPr id="15" name="Google Shape;8844;p78">
              <a:extLst>
                <a:ext uri="{FF2B5EF4-FFF2-40B4-BE49-F238E27FC236}">
                  <a16:creationId xmlns:a16="http://schemas.microsoft.com/office/drawing/2014/main" id="{FDBFB132-1D91-410F-ADB8-3D9F021C454D}"/>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45;p78">
              <a:extLst>
                <a:ext uri="{FF2B5EF4-FFF2-40B4-BE49-F238E27FC236}">
                  <a16:creationId xmlns:a16="http://schemas.microsoft.com/office/drawing/2014/main" id="{EBFF26A5-7FE6-411B-9171-6279FD6B9728}"/>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8"/>
        <p:cNvGrpSpPr/>
        <p:nvPr/>
      </p:nvGrpSpPr>
      <p:grpSpPr>
        <a:xfrm>
          <a:off x="0" y="0"/>
          <a:ext cx="0" cy="0"/>
          <a:chOff x="0" y="0"/>
          <a:chExt cx="0" cy="0"/>
        </a:xfrm>
      </p:grpSpPr>
      <p:sp>
        <p:nvSpPr>
          <p:cNvPr id="2969" name="Google Shape;2969;p37"/>
          <p:cNvSpPr txBox="1">
            <a:spLocks noGrp="1"/>
          </p:cNvSpPr>
          <p:nvPr>
            <p:ph type="title"/>
          </p:nvPr>
        </p:nvSpPr>
        <p:spPr>
          <a:xfrm>
            <a:off x="75695" y="-75472"/>
            <a:ext cx="8992609" cy="8594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r>
              <a:rPr lang="en" sz="3600" dirty="0">
                <a:solidFill>
                  <a:schemeClr val="accent2"/>
                </a:solidFill>
                <a:latin typeface="Tiger" panose="02070300020205020404" pitchFamily="18" charset="0"/>
              </a:rPr>
              <a:t>OBJECTIVE</a:t>
            </a:r>
            <a:endParaRPr sz="3600" dirty="0">
              <a:solidFill>
                <a:schemeClr val="accent2"/>
              </a:solidFill>
              <a:latin typeface="Tiger" panose="02070300020205020404" pitchFamily="18" charset="0"/>
            </a:endParaRPr>
          </a:p>
        </p:txBody>
      </p:sp>
      <p:sp>
        <p:nvSpPr>
          <p:cNvPr id="2970" name="Google Shape;2970;p37"/>
          <p:cNvSpPr txBox="1">
            <a:spLocks noGrp="1"/>
          </p:cNvSpPr>
          <p:nvPr>
            <p:ph type="subTitle" idx="1"/>
          </p:nvPr>
        </p:nvSpPr>
        <p:spPr>
          <a:xfrm>
            <a:off x="589020" y="696309"/>
            <a:ext cx="7592671" cy="2731178"/>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endParaRPr lang="en-US" sz="1600" dirty="0">
              <a:latin typeface="Univers" panose="020B0503020202020204" pitchFamily="34" charset="0"/>
            </a:endParaRPr>
          </a:p>
          <a:p>
            <a:pPr marL="0" lvl="0" indent="0" algn="l" rtl="0">
              <a:spcBef>
                <a:spcPts val="0"/>
              </a:spcBef>
              <a:spcAft>
                <a:spcPts val="0"/>
              </a:spcAft>
              <a:buNone/>
            </a:pPr>
            <a:r>
              <a:rPr lang="en-US" sz="1600" dirty="0">
                <a:latin typeface="Univers" panose="020B0503020202020204" pitchFamily="34" charset="0"/>
              </a:rPr>
              <a:t>A media player gets paused when the user uses some hand gesture to stop it or perform several other functions. This can be done using the web camera. The media player will be played continuously as long as the camera detects no hand gestures. </a:t>
            </a:r>
          </a:p>
          <a:p>
            <a:pPr marL="0" lvl="0" indent="0" algn="l" rtl="0">
              <a:spcBef>
                <a:spcPts val="0"/>
              </a:spcBef>
              <a:spcAft>
                <a:spcPts val="0"/>
              </a:spcAft>
              <a:buNone/>
            </a:pPr>
            <a:endParaRPr lang="en-US" sz="1600" dirty="0">
              <a:latin typeface="Univers" panose="020B0503020202020204" pitchFamily="34" charset="0"/>
            </a:endParaRPr>
          </a:p>
          <a:p>
            <a:pPr marL="0" lvl="0" indent="0" algn="l" rtl="0">
              <a:spcBef>
                <a:spcPts val="0"/>
              </a:spcBef>
              <a:spcAft>
                <a:spcPts val="0"/>
              </a:spcAft>
              <a:buNone/>
            </a:pPr>
            <a:r>
              <a:rPr lang="en-US" sz="1600" dirty="0">
                <a:latin typeface="Univers" panose="020B0503020202020204" pitchFamily="34" charset="0"/>
              </a:rPr>
              <a:t>I have also added a Virtual Mouse feature so that we can control the mouse with just our fingertip as sitting in the same position for hours give more flexibility to the user to control and sit as he wish to control his laptop or computer.</a:t>
            </a:r>
          </a:p>
          <a:p>
            <a:pPr marL="0" lvl="0" indent="0" algn="l" rtl="0">
              <a:spcBef>
                <a:spcPts val="0"/>
              </a:spcBef>
              <a:spcAft>
                <a:spcPts val="0"/>
              </a:spcAft>
              <a:buNone/>
            </a:pPr>
            <a:endParaRPr dirty="0"/>
          </a:p>
        </p:txBody>
      </p:sp>
      <p:sp>
        <p:nvSpPr>
          <p:cNvPr id="2973" name="Google Shape;2973;p37"/>
          <p:cNvSpPr/>
          <p:nvPr/>
        </p:nvSpPr>
        <p:spPr>
          <a:xfrm>
            <a:off x="7146646" y="1957006"/>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304752" y="3097090"/>
            <a:ext cx="609503" cy="76000"/>
          </a:xfrm>
          <a:custGeom>
            <a:avLst/>
            <a:gdLst/>
            <a:ahLst/>
            <a:cxnLst/>
            <a:rect l="l" t="t" r="r" b="b"/>
            <a:pathLst>
              <a:path w="4252" h="488" extrusionOk="0">
                <a:moveTo>
                  <a:pt x="1" y="0"/>
                </a:moveTo>
                <a:lnTo>
                  <a:pt x="1" y="488"/>
                </a:lnTo>
                <a:lnTo>
                  <a:pt x="4252" y="488"/>
                </a:lnTo>
                <a:lnTo>
                  <a:pt x="4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8876310" y="199046"/>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8246870" y="178525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77;p70">
            <a:extLst>
              <a:ext uri="{FF2B5EF4-FFF2-40B4-BE49-F238E27FC236}">
                <a16:creationId xmlns:a16="http://schemas.microsoft.com/office/drawing/2014/main" id="{DB0F49D6-0FD9-409D-8205-C492874091AE}"/>
              </a:ext>
            </a:extLst>
          </p:cNvPr>
          <p:cNvPicPr preferRelativeResize="0"/>
          <p:nvPr/>
        </p:nvPicPr>
        <p:blipFill rotWithShape="1">
          <a:blip r:embed="rId3">
            <a:alphaModFix/>
          </a:blip>
          <a:srcRect t="16540" b="16547"/>
          <a:stretch/>
        </p:blipFill>
        <p:spPr>
          <a:xfrm>
            <a:off x="7023103" y="3957154"/>
            <a:ext cx="1606719" cy="1075073"/>
          </a:xfrm>
          <a:prstGeom prst="rect">
            <a:avLst/>
          </a:prstGeom>
          <a:noFill/>
          <a:ln>
            <a:noFill/>
          </a:ln>
        </p:spPr>
      </p:pic>
      <p:grpSp>
        <p:nvGrpSpPr>
          <p:cNvPr id="14" name="Google Shape;8843;p78">
            <a:extLst>
              <a:ext uri="{FF2B5EF4-FFF2-40B4-BE49-F238E27FC236}">
                <a16:creationId xmlns:a16="http://schemas.microsoft.com/office/drawing/2014/main" id="{82B10063-24BD-4ED2-A836-EA9FFCAE71D0}"/>
              </a:ext>
            </a:extLst>
          </p:cNvPr>
          <p:cNvGrpSpPr/>
          <p:nvPr/>
        </p:nvGrpSpPr>
        <p:grpSpPr>
          <a:xfrm>
            <a:off x="8303463" y="1214458"/>
            <a:ext cx="572847" cy="570792"/>
            <a:chOff x="-22845575" y="3504075"/>
            <a:chExt cx="296950" cy="295025"/>
          </a:xfrm>
          <a:solidFill>
            <a:srgbClr val="CC00CC"/>
          </a:solidFill>
        </p:grpSpPr>
        <p:sp>
          <p:nvSpPr>
            <p:cNvPr id="15" name="Google Shape;8844;p78">
              <a:extLst>
                <a:ext uri="{FF2B5EF4-FFF2-40B4-BE49-F238E27FC236}">
                  <a16:creationId xmlns:a16="http://schemas.microsoft.com/office/drawing/2014/main" id="{FDBFB132-1D91-410F-ADB8-3D9F021C454D}"/>
                </a:ext>
              </a:extLst>
            </p:cNvPr>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45;p78">
              <a:extLst>
                <a:ext uri="{FF2B5EF4-FFF2-40B4-BE49-F238E27FC236}">
                  <a16:creationId xmlns:a16="http://schemas.microsoft.com/office/drawing/2014/main" id="{EBFF26A5-7FE6-411B-9171-6279FD6B9728}"/>
                </a:ext>
              </a:extLst>
            </p:cNvPr>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495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40"/>
          <p:cNvSpPr txBox="1">
            <a:spLocks noGrp="1"/>
          </p:cNvSpPr>
          <p:nvPr>
            <p:ph type="title"/>
          </p:nvPr>
        </p:nvSpPr>
        <p:spPr>
          <a:xfrm>
            <a:off x="3782253" y="2355518"/>
            <a:ext cx="5210356" cy="874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600" dirty="0"/>
              <a:t>LITERATURE  REVIEW</a:t>
            </a:r>
            <a:endParaRPr sz="3600" dirty="0"/>
          </a:p>
        </p:txBody>
      </p:sp>
      <p:sp>
        <p:nvSpPr>
          <p:cNvPr id="3022" name="Google Shape;3022;p40"/>
          <p:cNvSpPr txBox="1">
            <a:spLocks noGrp="1"/>
          </p:cNvSpPr>
          <p:nvPr>
            <p:ph type="title" idx="2"/>
          </p:nvPr>
        </p:nvSpPr>
        <p:spPr>
          <a:xfrm>
            <a:off x="1818400" y="1731725"/>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02</a:t>
            </a:r>
            <a:endParaRPr/>
          </a:p>
        </p:txBody>
      </p:sp>
      <p:grpSp>
        <p:nvGrpSpPr>
          <p:cNvPr id="7" name="Google Shape;8660;p78">
            <a:extLst>
              <a:ext uri="{FF2B5EF4-FFF2-40B4-BE49-F238E27FC236}">
                <a16:creationId xmlns:a16="http://schemas.microsoft.com/office/drawing/2014/main" id="{6D1BABC8-AFAA-4276-9129-E2D8C01E84C7}"/>
              </a:ext>
            </a:extLst>
          </p:cNvPr>
          <p:cNvGrpSpPr/>
          <p:nvPr/>
        </p:nvGrpSpPr>
        <p:grpSpPr>
          <a:xfrm>
            <a:off x="8284153" y="3153854"/>
            <a:ext cx="659688" cy="690341"/>
            <a:chOff x="-40742750" y="3972175"/>
            <a:chExt cx="311125" cy="316825"/>
          </a:xfrm>
          <a:solidFill>
            <a:schemeClr val="bg1">
              <a:lumMod val="75000"/>
            </a:schemeClr>
          </a:solidFill>
        </p:grpSpPr>
        <p:sp>
          <p:nvSpPr>
            <p:cNvPr id="8" name="Google Shape;8661;p78">
              <a:extLst>
                <a:ext uri="{FF2B5EF4-FFF2-40B4-BE49-F238E27FC236}">
                  <a16:creationId xmlns:a16="http://schemas.microsoft.com/office/drawing/2014/main" id="{EB1FA27C-417C-4DCF-BE81-77A8E7D3B37C}"/>
                </a:ext>
              </a:extLst>
            </p:cNvPr>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62;p78">
              <a:extLst>
                <a:ext uri="{FF2B5EF4-FFF2-40B4-BE49-F238E27FC236}">
                  <a16:creationId xmlns:a16="http://schemas.microsoft.com/office/drawing/2014/main" id="{ED12149A-3BF2-425D-8001-A676BA653AA5}"/>
                </a:ext>
              </a:extLst>
            </p:cNvPr>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703;p78">
            <a:extLst>
              <a:ext uri="{FF2B5EF4-FFF2-40B4-BE49-F238E27FC236}">
                <a16:creationId xmlns:a16="http://schemas.microsoft.com/office/drawing/2014/main" id="{05E72CCA-7835-4CC5-A4D6-494EE64DD3C7}"/>
              </a:ext>
            </a:extLst>
          </p:cNvPr>
          <p:cNvGrpSpPr/>
          <p:nvPr/>
        </p:nvGrpSpPr>
        <p:grpSpPr>
          <a:xfrm>
            <a:off x="3782253" y="1442920"/>
            <a:ext cx="738009" cy="751432"/>
            <a:chOff x="-37385100" y="3949908"/>
            <a:chExt cx="321350" cy="318225"/>
          </a:xfrm>
          <a:solidFill>
            <a:srgbClr val="7030A0"/>
          </a:solidFill>
        </p:grpSpPr>
        <p:sp>
          <p:nvSpPr>
            <p:cNvPr id="11" name="Google Shape;8704;p78">
              <a:extLst>
                <a:ext uri="{FF2B5EF4-FFF2-40B4-BE49-F238E27FC236}">
                  <a16:creationId xmlns:a16="http://schemas.microsoft.com/office/drawing/2014/main" id="{3774FA11-D19E-485A-9BA9-EA3355218C96}"/>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05;p78">
              <a:extLst>
                <a:ext uri="{FF2B5EF4-FFF2-40B4-BE49-F238E27FC236}">
                  <a16:creationId xmlns:a16="http://schemas.microsoft.com/office/drawing/2014/main" id="{1CD7D8EB-1E4B-4ECA-A777-359866E93A82}"/>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9" name="Google Shape;3029;p41"/>
          <p:cNvSpPr txBox="1">
            <a:spLocks noGrp="1"/>
          </p:cNvSpPr>
          <p:nvPr>
            <p:ph type="title"/>
          </p:nvPr>
        </p:nvSpPr>
        <p:spPr>
          <a:xfrm>
            <a:off x="0" y="-49637"/>
            <a:ext cx="89953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accent2"/>
                </a:solidFill>
                <a:latin typeface="Tiger" panose="02070300020205020404" pitchFamily="18" charset="0"/>
              </a:rPr>
              <a:t>LITERATURE</a:t>
            </a:r>
            <a:r>
              <a:rPr lang="en" sz="3200" dirty="0"/>
              <a:t>   </a:t>
            </a:r>
            <a:r>
              <a:rPr lang="en" sz="4000" dirty="0">
                <a:solidFill>
                  <a:schemeClr val="accent2"/>
                </a:solidFill>
                <a:latin typeface="Tiger" panose="02070300020205020404" pitchFamily="18" charset="0"/>
              </a:rPr>
              <a:t>REVIEW</a:t>
            </a:r>
            <a:endParaRPr sz="4000" dirty="0">
              <a:solidFill>
                <a:schemeClr val="accent2"/>
              </a:solidFill>
              <a:latin typeface="Tiger" panose="02070300020205020404" pitchFamily="18" charset="0"/>
            </a:endParaRPr>
          </a:p>
        </p:txBody>
      </p:sp>
      <p:sp>
        <p:nvSpPr>
          <p:cNvPr id="3030" name="Google Shape;3030;p41"/>
          <p:cNvSpPr txBox="1">
            <a:spLocks noGrp="1"/>
          </p:cNvSpPr>
          <p:nvPr>
            <p:ph type="subTitle" idx="1"/>
          </p:nvPr>
        </p:nvSpPr>
        <p:spPr>
          <a:xfrm>
            <a:off x="86510" y="501215"/>
            <a:ext cx="8659550" cy="4483691"/>
          </a:xfrm>
          <a:prstGeom prst="rect">
            <a:avLst/>
          </a:prstGeom>
        </p:spPr>
        <p:txBody>
          <a:bodyPr spcFirstLastPara="1" wrap="square" lIns="0" tIns="91425" rIns="0" bIns="91425" anchor="t" anchorCtr="0">
            <a:noAutofit/>
          </a:bodyPr>
          <a:lstStyle/>
          <a:p>
            <a:pPr algn="l"/>
            <a:endParaRPr lang="en-US" sz="1600" dirty="0">
              <a:latin typeface="Univers" panose="020B0503020202020204" pitchFamily="34" charset="0"/>
            </a:endParaRPr>
          </a:p>
          <a:p>
            <a:pPr algn="l"/>
            <a:r>
              <a:rPr lang="en-US" sz="1600" dirty="0">
                <a:latin typeface="Univers" panose="020B0503020202020204" pitchFamily="34" charset="0"/>
              </a:rPr>
              <a:t>Human-Computer Interaction can acquire several advantages with the introduction of</a:t>
            </a:r>
          </a:p>
          <a:p>
            <a:pPr algn="l"/>
            <a:r>
              <a:rPr lang="en-US" sz="1600" dirty="0">
                <a:latin typeface="Univers" panose="020B0503020202020204" pitchFamily="34" charset="0"/>
              </a:rPr>
              <a:t>different natural forms of device-free communication. </a:t>
            </a:r>
          </a:p>
          <a:p>
            <a:pPr algn="l"/>
            <a:endParaRPr lang="en-US" sz="1600" dirty="0">
              <a:latin typeface="Univers" panose="020B0503020202020204" pitchFamily="34" charset="0"/>
            </a:endParaRPr>
          </a:p>
          <a:p>
            <a:pPr algn="l"/>
            <a:r>
              <a:rPr lang="en-US" sz="1600" dirty="0">
                <a:latin typeface="Univers" panose="020B0503020202020204" pitchFamily="34" charset="0"/>
              </a:rPr>
              <a:t>Computer vision and gesture recognition techniques can develop a vision based low</a:t>
            </a:r>
          </a:p>
          <a:p>
            <a:pPr algn="l"/>
            <a:r>
              <a:rPr lang="en-US" sz="1600" dirty="0">
                <a:latin typeface="Univers" panose="020B0503020202020204" pitchFamily="34" charset="0"/>
              </a:rPr>
              <a:t>cost input device for controlling the VLC player through gestures.</a:t>
            </a:r>
          </a:p>
          <a:p>
            <a:pPr algn="l"/>
            <a:endParaRPr lang="en-US" sz="1600" dirty="0">
              <a:latin typeface="Univers" panose="020B0503020202020204" pitchFamily="34" charset="0"/>
            </a:endParaRPr>
          </a:p>
          <a:p>
            <a:pPr algn="l"/>
            <a:r>
              <a:rPr lang="en-US" sz="1600" dirty="0">
                <a:latin typeface="Univers" panose="020B0503020202020204" pitchFamily="34" charset="0"/>
              </a:rPr>
              <a:t>The theoretical analysis of the approach shows how to do recognition in static</a:t>
            </a:r>
          </a:p>
          <a:p>
            <a:pPr algn="l"/>
            <a:r>
              <a:rPr lang="en-US" sz="1600" dirty="0">
                <a:latin typeface="Univers" panose="020B0503020202020204" pitchFamily="34" charset="0"/>
              </a:rPr>
              <a:t> background.  The Training Images are made by cropping the hand gesture from a static</a:t>
            </a:r>
          </a:p>
          <a:p>
            <a:pPr algn="l"/>
            <a:r>
              <a:rPr lang="en-US" sz="1600" dirty="0">
                <a:latin typeface="Univers" panose="020B0503020202020204" pitchFamily="34" charset="0"/>
              </a:rPr>
              <a:t> background  by detecting the hand motion using the </a:t>
            </a:r>
            <a:r>
              <a:rPr lang="en-US" sz="1600" i="1" dirty="0">
                <a:latin typeface="Univers" panose="020B0503020202020204" pitchFamily="34" charset="0"/>
              </a:rPr>
              <a:t>Lucas </a:t>
            </a:r>
            <a:r>
              <a:rPr lang="en-US" sz="1600" i="1" dirty="0" err="1">
                <a:latin typeface="Univers" panose="020B0503020202020204" pitchFamily="34" charset="0"/>
              </a:rPr>
              <a:t>Kanade</a:t>
            </a:r>
            <a:r>
              <a:rPr lang="en-US" sz="1600" i="1" dirty="0">
                <a:latin typeface="Univers" panose="020B0503020202020204" pitchFamily="34" charset="0"/>
              </a:rPr>
              <a:t> Pyramidical Optical</a:t>
            </a:r>
          </a:p>
          <a:p>
            <a:pPr algn="l"/>
            <a:r>
              <a:rPr lang="en-US" sz="1600" i="1" dirty="0">
                <a:latin typeface="Univers" panose="020B0503020202020204" pitchFamily="34" charset="0"/>
              </a:rPr>
              <a:t> Flow  algorithm</a:t>
            </a:r>
            <a:r>
              <a:rPr lang="en-US" sz="1600" dirty="0">
                <a:latin typeface="Univers" panose="020B0503020202020204" pitchFamily="34" charset="0"/>
              </a:rPr>
              <a:t>.</a:t>
            </a:r>
          </a:p>
          <a:p>
            <a:pPr algn="l"/>
            <a:endParaRPr lang="en-US" sz="1600" dirty="0">
              <a:latin typeface="Univers" panose="020B0503020202020204" pitchFamily="34" charset="0"/>
            </a:endParaRPr>
          </a:p>
          <a:p>
            <a:pPr algn="l"/>
            <a:r>
              <a:rPr lang="en-US" sz="1600" dirty="0">
                <a:latin typeface="Univers" panose="020B0503020202020204" pitchFamily="34" charset="0"/>
              </a:rPr>
              <a:t> This hand gesture recognition technology will not only replace the use of </a:t>
            </a:r>
          </a:p>
          <a:p>
            <a:pPr algn="l"/>
            <a:r>
              <a:rPr lang="en-US" sz="1600" dirty="0">
                <a:latin typeface="Univers" panose="020B0503020202020204" pitchFamily="34" charset="0"/>
              </a:rPr>
              <a:t>mouse to  control the VLC player but also provide different gesture </a:t>
            </a:r>
          </a:p>
          <a:p>
            <a:pPr algn="l"/>
            <a:r>
              <a:rPr lang="en-US" sz="1600" dirty="0">
                <a:latin typeface="Univers" panose="020B0503020202020204" pitchFamily="34" charset="0"/>
              </a:rPr>
              <a:t>Vocabulary  which will be useful in controlling the application</a:t>
            </a:r>
          </a:p>
        </p:txBody>
      </p:sp>
      <p:sp>
        <p:nvSpPr>
          <p:cNvPr id="3032" name="Google Shape;3032;p41"/>
          <p:cNvSpPr/>
          <p:nvPr/>
        </p:nvSpPr>
        <p:spPr>
          <a:xfrm>
            <a:off x="8596981" y="2481642"/>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41"/>
          <p:cNvSpPr/>
          <p:nvPr/>
        </p:nvSpPr>
        <p:spPr>
          <a:xfrm>
            <a:off x="8748040" y="4655676"/>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5276" y="2368515"/>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8925523" y="1310768"/>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8345820" y="103670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104153" y="1389738"/>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115670" y="650879"/>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3683;p70">
            <a:extLst>
              <a:ext uri="{FF2B5EF4-FFF2-40B4-BE49-F238E27FC236}">
                <a16:creationId xmlns:a16="http://schemas.microsoft.com/office/drawing/2014/main" id="{D0E70518-6D3A-4649-B13B-00FEBED92053}"/>
              </a:ext>
            </a:extLst>
          </p:cNvPr>
          <p:cNvPicPr preferRelativeResize="0"/>
          <p:nvPr/>
        </p:nvPicPr>
        <p:blipFill rotWithShape="1">
          <a:blip r:embed="rId3">
            <a:alphaModFix/>
          </a:blip>
          <a:srcRect l="4194" t="11228" r="4213" b="8854"/>
          <a:stretch/>
        </p:blipFill>
        <p:spPr>
          <a:xfrm>
            <a:off x="7384266" y="3578780"/>
            <a:ext cx="1448304" cy="1263588"/>
          </a:xfrm>
          <a:prstGeom prst="rect">
            <a:avLst/>
          </a:prstGeom>
          <a:noFill/>
          <a:ln>
            <a:noFill/>
          </a:ln>
        </p:spPr>
      </p:pic>
      <p:grpSp>
        <p:nvGrpSpPr>
          <p:cNvPr id="14" name="Google Shape;8737;p78">
            <a:extLst>
              <a:ext uri="{FF2B5EF4-FFF2-40B4-BE49-F238E27FC236}">
                <a16:creationId xmlns:a16="http://schemas.microsoft.com/office/drawing/2014/main" id="{1AFD52A4-93CC-4CDB-842F-A95EA365BF7D}"/>
              </a:ext>
            </a:extLst>
          </p:cNvPr>
          <p:cNvGrpSpPr/>
          <p:nvPr/>
        </p:nvGrpSpPr>
        <p:grpSpPr>
          <a:xfrm>
            <a:off x="8538565" y="1557936"/>
            <a:ext cx="518925" cy="831444"/>
            <a:chOff x="-38109725" y="3955025"/>
            <a:chExt cx="188275" cy="316650"/>
          </a:xfrm>
          <a:solidFill>
            <a:srgbClr val="FFFF00"/>
          </a:solidFill>
        </p:grpSpPr>
        <p:sp>
          <p:nvSpPr>
            <p:cNvPr id="15" name="Google Shape;8738;p78">
              <a:extLst>
                <a:ext uri="{FF2B5EF4-FFF2-40B4-BE49-F238E27FC236}">
                  <a16:creationId xmlns:a16="http://schemas.microsoft.com/office/drawing/2014/main" id="{CA05BF4B-31F1-4B93-B197-69E12F57E2E3}"/>
                </a:ext>
              </a:extLst>
            </p:cNvPr>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39;p78">
              <a:extLst>
                <a:ext uri="{FF2B5EF4-FFF2-40B4-BE49-F238E27FC236}">
                  <a16:creationId xmlns:a16="http://schemas.microsoft.com/office/drawing/2014/main" id="{7FF40597-DCE6-49E5-9B6F-68126F9FDC48}"/>
                </a:ext>
              </a:extLst>
            </p:cNvPr>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9" name="Google Shape;3029;p41"/>
          <p:cNvSpPr txBox="1">
            <a:spLocks noGrp="1"/>
          </p:cNvSpPr>
          <p:nvPr>
            <p:ph type="title"/>
          </p:nvPr>
        </p:nvSpPr>
        <p:spPr>
          <a:xfrm>
            <a:off x="0" y="-91176"/>
            <a:ext cx="899531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chemeClr val="accent2"/>
                </a:solidFill>
                <a:latin typeface="Tiger" panose="02070300020205020404" pitchFamily="18" charset="0"/>
              </a:rPr>
              <a:t>       TOOLS  USED</a:t>
            </a:r>
            <a:endParaRPr sz="4000" dirty="0">
              <a:solidFill>
                <a:schemeClr val="accent2"/>
              </a:solidFill>
              <a:latin typeface="Tiger" panose="02070300020205020404" pitchFamily="18" charset="0"/>
            </a:endParaRPr>
          </a:p>
        </p:txBody>
      </p:sp>
      <p:sp>
        <p:nvSpPr>
          <p:cNvPr id="3030" name="Google Shape;3030;p41"/>
          <p:cNvSpPr txBox="1">
            <a:spLocks noGrp="1"/>
          </p:cNvSpPr>
          <p:nvPr>
            <p:ph type="subTitle" idx="1"/>
          </p:nvPr>
        </p:nvSpPr>
        <p:spPr>
          <a:xfrm>
            <a:off x="86510" y="501215"/>
            <a:ext cx="8659550" cy="4483691"/>
          </a:xfrm>
          <a:prstGeom prst="rect">
            <a:avLst/>
          </a:prstGeom>
        </p:spPr>
        <p:txBody>
          <a:bodyPr spcFirstLastPara="1" wrap="square" lIns="0" tIns="91425" rIns="0" bIns="91425" anchor="t" anchorCtr="0">
            <a:noAutofit/>
          </a:bodyPr>
          <a:lstStyle/>
          <a:p>
            <a:pPr marL="152400" indent="0" algn="l">
              <a:buNone/>
            </a:pPr>
            <a:r>
              <a:rPr lang="en-US" sz="2000" i="1" dirty="0">
                <a:solidFill>
                  <a:schemeClr val="bg1"/>
                </a:solidFill>
                <a:latin typeface="Consolas" panose="020B0609020204030204" pitchFamily="49" charset="0"/>
              </a:rPr>
              <a:t>Firstly we used modules named as-</a:t>
            </a:r>
          </a:p>
          <a:p>
            <a:pPr marL="152400" indent="0" algn="l">
              <a:buNone/>
            </a:pPr>
            <a:endParaRPr lang="en-US" sz="1800" i="1" dirty="0">
              <a:solidFill>
                <a:schemeClr val="bg1"/>
              </a:solidFill>
              <a:latin typeface="Consolas" panose="020B0609020204030204" pitchFamily="49" charset="0"/>
            </a:endParaRPr>
          </a:p>
          <a:p>
            <a:pPr marL="495300" indent="-342900" algn="l">
              <a:buFont typeface="+mj-lt"/>
              <a:buAutoNum type="alphaUcPeriod"/>
            </a:pPr>
            <a:r>
              <a:rPr lang="en-US" sz="1600" dirty="0" err="1">
                <a:solidFill>
                  <a:srgbClr val="00B050"/>
                </a:solidFill>
                <a:latin typeface="Consolas" panose="020B0609020204030204" pitchFamily="49" charset="0"/>
              </a:rPr>
              <a:t>Mediapipe</a:t>
            </a:r>
            <a:r>
              <a:rPr lang="en-US" sz="1400" i="1" dirty="0">
                <a:solidFill>
                  <a:srgbClr val="D4D4D4"/>
                </a:solidFill>
                <a:latin typeface="Consolas" panose="020B0609020204030204" pitchFamily="49" charset="0"/>
              </a:rPr>
              <a:t> – </a:t>
            </a:r>
            <a:r>
              <a:rPr lang="en-US" sz="1600" dirty="0">
                <a:solidFill>
                  <a:srgbClr val="D4D4D4"/>
                </a:solidFill>
                <a:latin typeface="Consolas" panose="020B0609020204030204" pitchFamily="49" charset="0"/>
              </a:rPr>
              <a:t>30000 pics based trained module hand divided into 17 points</a:t>
            </a:r>
          </a:p>
          <a:p>
            <a:pPr marL="495300" indent="-342900" algn="l">
              <a:buFont typeface="+mj-lt"/>
              <a:buAutoNum type="alphaUcPeriod"/>
            </a:pPr>
            <a:r>
              <a:rPr lang="en-US" sz="1600" b="0" dirty="0" err="1">
                <a:solidFill>
                  <a:srgbClr val="00B050"/>
                </a:solidFill>
                <a:effectLst/>
                <a:latin typeface="Consolas" panose="020B0609020204030204" pitchFamily="49" charset="0"/>
              </a:rPr>
              <a:t>PyAutoGui</a:t>
            </a:r>
            <a:r>
              <a:rPr lang="en-US" sz="1600" b="0" dirty="0">
                <a:solidFill>
                  <a:srgbClr val="00B050"/>
                </a:solidFill>
                <a:effectLst/>
                <a:latin typeface="Consolas" panose="020B0609020204030204" pitchFamily="49" charset="0"/>
              </a:rPr>
              <a:t> </a:t>
            </a:r>
            <a:r>
              <a:rPr lang="en-US" sz="1600" b="0" dirty="0">
                <a:solidFill>
                  <a:srgbClr val="D4D4D4"/>
                </a:solidFill>
                <a:effectLst/>
                <a:latin typeface="Consolas" panose="020B0609020204030204" pitchFamily="49" charset="0"/>
              </a:rPr>
              <a:t>- (for controlling mouse movement and click)</a:t>
            </a:r>
          </a:p>
          <a:p>
            <a:pPr marL="495300" indent="-342900" algn="l">
              <a:buFont typeface="+mj-lt"/>
              <a:buAutoNum type="alphaUcPeriod"/>
            </a:pPr>
            <a:r>
              <a:rPr lang="en-US" sz="1600" b="0" dirty="0" err="1">
                <a:solidFill>
                  <a:srgbClr val="00B050"/>
                </a:solidFill>
                <a:effectLst/>
                <a:latin typeface="Consolas" panose="020B0609020204030204" pitchFamily="49" charset="0"/>
              </a:rPr>
              <a:t>Pycaw</a:t>
            </a:r>
            <a:r>
              <a:rPr lang="en-US" sz="1600" b="0" dirty="0">
                <a:solidFill>
                  <a:srgbClr val="00B050"/>
                </a:solidFill>
                <a:effectLst/>
                <a:latin typeface="Consolas" panose="020B0609020204030204" pitchFamily="49" charset="0"/>
              </a:rPr>
              <a:t> -      </a:t>
            </a:r>
            <a:r>
              <a:rPr lang="en-US" sz="1600" b="0" dirty="0">
                <a:solidFill>
                  <a:srgbClr val="D4D4D4"/>
                </a:solidFill>
                <a:effectLst/>
                <a:latin typeface="Consolas" panose="020B0609020204030204" pitchFamily="49" charset="0"/>
              </a:rPr>
              <a:t>(to link up with the system's volume)</a:t>
            </a:r>
            <a:endParaRPr lang="en-US" sz="1600" dirty="0">
              <a:solidFill>
                <a:srgbClr val="D4D4D4"/>
              </a:solidFill>
              <a:latin typeface="Consolas" panose="020B0609020204030204" pitchFamily="49" charset="0"/>
            </a:endParaRPr>
          </a:p>
          <a:p>
            <a:pPr marL="495300" indent="-342900" algn="l">
              <a:buFont typeface="+mj-lt"/>
              <a:buAutoNum type="alphaUcPeriod"/>
            </a:pPr>
            <a:r>
              <a:rPr lang="en-US" sz="1600" dirty="0" err="1">
                <a:solidFill>
                  <a:srgbClr val="00B050"/>
                </a:solidFill>
                <a:latin typeface="Consolas" panose="020B0609020204030204" pitchFamily="49" charset="0"/>
              </a:rPr>
              <a:t>Numpy</a:t>
            </a:r>
            <a:r>
              <a:rPr lang="en-US" sz="1600" dirty="0">
                <a:solidFill>
                  <a:srgbClr val="D4D4D4"/>
                </a:solidFill>
                <a:latin typeface="Consolas" panose="020B0609020204030204" pitchFamily="49" charset="0"/>
              </a:rPr>
              <a:t> - NumPy is a Python library used for working with arrays. It also 	    has functions for working in the domain of linear algebra,        	    Fourier transform, and matrices. </a:t>
            </a:r>
          </a:p>
          <a:p>
            <a:pPr marL="152400" indent="0" algn="l"/>
            <a:endParaRPr lang="en-US" sz="1600" dirty="0">
              <a:solidFill>
                <a:srgbClr val="D4D4D4"/>
              </a:solidFill>
              <a:latin typeface="Consolas" panose="020B0609020204030204" pitchFamily="49" charset="0"/>
            </a:endParaRPr>
          </a:p>
          <a:p>
            <a:pPr marL="152400" indent="0" algn="l">
              <a:buNone/>
            </a:pPr>
            <a:endParaRPr lang="en-US" sz="1600" dirty="0">
              <a:solidFill>
                <a:schemeClr val="bg1"/>
              </a:solidFill>
              <a:latin typeface="Consolas" panose="020B0609020204030204" pitchFamily="49" charset="0"/>
            </a:endParaRPr>
          </a:p>
          <a:p>
            <a:pPr marL="152400" indent="0" algn="l">
              <a:buNone/>
            </a:pPr>
            <a:r>
              <a:rPr lang="en-US" sz="1800" dirty="0">
                <a:solidFill>
                  <a:schemeClr val="bg1"/>
                </a:solidFill>
                <a:latin typeface="Consolas" panose="020B0609020204030204" pitchFamily="49" charset="0"/>
              </a:rPr>
              <a:t>And used PyCharm to compile the project along with the use of inbuilt camera of the laptop</a:t>
            </a:r>
          </a:p>
        </p:txBody>
      </p:sp>
      <p:sp>
        <p:nvSpPr>
          <p:cNvPr id="3032" name="Google Shape;3032;p41"/>
          <p:cNvSpPr/>
          <p:nvPr/>
        </p:nvSpPr>
        <p:spPr>
          <a:xfrm>
            <a:off x="8596981" y="2551277"/>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41"/>
          <p:cNvSpPr/>
          <p:nvPr/>
        </p:nvSpPr>
        <p:spPr>
          <a:xfrm>
            <a:off x="8748040" y="4655676"/>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5276" y="2368515"/>
            <a:ext cx="430552" cy="31925"/>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8925523" y="1310768"/>
            <a:ext cx="535379" cy="75989"/>
          </a:xfrm>
          <a:custGeom>
            <a:avLst/>
            <a:gdLst/>
            <a:ahLst/>
            <a:cxnLst/>
            <a:rect l="l" t="t" r="r" b="b"/>
            <a:pathLst>
              <a:path w="2635" h="374" extrusionOk="0">
                <a:moveTo>
                  <a:pt x="1" y="0"/>
                </a:moveTo>
                <a:lnTo>
                  <a:pt x="1" y="374"/>
                </a:lnTo>
                <a:lnTo>
                  <a:pt x="2634" y="374"/>
                </a:lnTo>
                <a:lnTo>
                  <a:pt x="2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8345820" y="1036700"/>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104153" y="1389738"/>
            <a:ext cx="78174" cy="76000"/>
          </a:xfrm>
          <a:custGeom>
            <a:avLst/>
            <a:gdLst/>
            <a:ahLst/>
            <a:cxnLst/>
            <a:rect l="l" t="t" r="r" b="b"/>
            <a:pathLst>
              <a:path w="2635" h="374" extrusionOk="0">
                <a:moveTo>
                  <a:pt x="1" y="0"/>
                </a:moveTo>
                <a:lnTo>
                  <a:pt x="1" y="374"/>
                </a:lnTo>
                <a:lnTo>
                  <a:pt x="2634" y="374"/>
                </a:lnTo>
                <a:lnTo>
                  <a:pt x="2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115670" y="650879"/>
            <a:ext cx="309450" cy="99149"/>
          </a:xfrm>
          <a:custGeom>
            <a:avLst/>
            <a:gdLst/>
            <a:ahLst/>
            <a:cxnLst/>
            <a:rect l="l" t="t" r="r" b="b"/>
            <a:pathLst>
              <a:path w="4252" h="488" extrusionOk="0">
                <a:moveTo>
                  <a:pt x="1" y="0"/>
                </a:moveTo>
                <a:lnTo>
                  <a:pt x="1" y="488"/>
                </a:lnTo>
                <a:lnTo>
                  <a:pt x="4252" y="488"/>
                </a:lnTo>
                <a:lnTo>
                  <a:pt x="42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737;p78">
            <a:extLst>
              <a:ext uri="{FF2B5EF4-FFF2-40B4-BE49-F238E27FC236}">
                <a16:creationId xmlns:a16="http://schemas.microsoft.com/office/drawing/2014/main" id="{1AFD52A4-93CC-4CDB-842F-A95EA365BF7D}"/>
              </a:ext>
            </a:extLst>
          </p:cNvPr>
          <p:cNvGrpSpPr/>
          <p:nvPr/>
        </p:nvGrpSpPr>
        <p:grpSpPr>
          <a:xfrm>
            <a:off x="8538565" y="1557936"/>
            <a:ext cx="518925" cy="831444"/>
            <a:chOff x="-38109725" y="3955025"/>
            <a:chExt cx="188275" cy="316650"/>
          </a:xfrm>
          <a:solidFill>
            <a:srgbClr val="FFFF00"/>
          </a:solidFill>
        </p:grpSpPr>
        <p:sp>
          <p:nvSpPr>
            <p:cNvPr id="15" name="Google Shape;8738;p78">
              <a:extLst>
                <a:ext uri="{FF2B5EF4-FFF2-40B4-BE49-F238E27FC236}">
                  <a16:creationId xmlns:a16="http://schemas.microsoft.com/office/drawing/2014/main" id="{CA05BF4B-31F1-4B93-B197-69E12F57E2E3}"/>
                </a:ext>
              </a:extLst>
            </p:cNvPr>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39;p78">
              <a:extLst>
                <a:ext uri="{FF2B5EF4-FFF2-40B4-BE49-F238E27FC236}">
                  <a16:creationId xmlns:a16="http://schemas.microsoft.com/office/drawing/2014/main" id="{7FF40597-DCE6-49E5-9B6F-68126F9FDC48}"/>
                </a:ext>
              </a:extLst>
            </p:cNvPr>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3685;p70">
            <a:extLst>
              <a:ext uri="{FF2B5EF4-FFF2-40B4-BE49-F238E27FC236}">
                <a16:creationId xmlns:a16="http://schemas.microsoft.com/office/drawing/2014/main" id="{7D438DD5-0B68-419D-91BD-61C82EF2EB84}"/>
              </a:ext>
            </a:extLst>
          </p:cNvPr>
          <p:cNvPicPr preferRelativeResize="0"/>
          <p:nvPr/>
        </p:nvPicPr>
        <p:blipFill rotWithShape="1">
          <a:blip r:embed="rId3">
            <a:alphaModFix/>
          </a:blip>
          <a:srcRect t="11708" b="17967"/>
          <a:stretch/>
        </p:blipFill>
        <p:spPr>
          <a:xfrm>
            <a:off x="6858850" y="3553900"/>
            <a:ext cx="1796923" cy="1263600"/>
          </a:xfrm>
          <a:prstGeom prst="rect">
            <a:avLst/>
          </a:prstGeom>
          <a:noFill/>
          <a:ln>
            <a:noFill/>
          </a:ln>
        </p:spPr>
      </p:pic>
    </p:spTree>
    <p:extLst>
      <p:ext uri="{BB962C8B-B14F-4D97-AF65-F5344CB8AC3E}">
        <p14:creationId xmlns:p14="http://schemas.microsoft.com/office/powerpoint/2010/main" val="1135914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49"/>
          <p:cNvSpPr txBox="1">
            <a:spLocks noGrp="1"/>
          </p:cNvSpPr>
          <p:nvPr>
            <p:ph type="title"/>
          </p:nvPr>
        </p:nvSpPr>
        <p:spPr>
          <a:xfrm flipH="1">
            <a:off x="999179" y="2255211"/>
            <a:ext cx="4965083" cy="8742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4800" dirty="0"/>
              <a:t>METHODOLOGY</a:t>
            </a:r>
            <a:endParaRPr sz="3200" dirty="0"/>
          </a:p>
        </p:txBody>
      </p:sp>
      <p:sp>
        <p:nvSpPr>
          <p:cNvPr id="3148" name="Google Shape;3148;p49"/>
          <p:cNvSpPr txBox="1">
            <a:spLocks noGrp="1"/>
          </p:cNvSpPr>
          <p:nvPr>
            <p:ph type="title" idx="2"/>
          </p:nvPr>
        </p:nvSpPr>
        <p:spPr>
          <a:xfrm flipH="1">
            <a:off x="6283538" y="1700475"/>
            <a:ext cx="1677000" cy="17673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15000"/>
              <a:t>0</a:t>
            </a:r>
            <a:r>
              <a:rPr lang="en"/>
              <a:t>3</a:t>
            </a:r>
            <a:endParaRPr sz="15000"/>
          </a:p>
        </p:txBody>
      </p:sp>
      <p:grpSp>
        <p:nvGrpSpPr>
          <p:cNvPr id="7" name="Google Shape;9647;p80">
            <a:extLst>
              <a:ext uri="{FF2B5EF4-FFF2-40B4-BE49-F238E27FC236}">
                <a16:creationId xmlns:a16="http://schemas.microsoft.com/office/drawing/2014/main" id="{99301701-0103-4B22-8E79-0DEEA2995051}"/>
              </a:ext>
            </a:extLst>
          </p:cNvPr>
          <p:cNvGrpSpPr/>
          <p:nvPr/>
        </p:nvGrpSpPr>
        <p:grpSpPr>
          <a:xfrm>
            <a:off x="7631773" y="495939"/>
            <a:ext cx="657530" cy="692009"/>
            <a:chOff x="-34763900" y="3561225"/>
            <a:chExt cx="291450" cy="291450"/>
          </a:xfrm>
          <a:solidFill>
            <a:srgbClr val="FFC000"/>
          </a:solidFill>
        </p:grpSpPr>
        <p:sp>
          <p:nvSpPr>
            <p:cNvPr id="8" name="Google Shape;9648;p80">
              <a:extLst>
                <a:ext uri="{FF2B5EF4-FFF2-40B4-BE49-F238E27FC236}">
                  <a16:creationId xmlns:a16="http://schemas.microsoft.com/office/drawing/2014/main" id="{D56AC021-6466-492D-B5CC-FE62D2CC9042}"/>
                </a:ext>
              </a:extLst>
            </p:cNvPr>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649;p80">
              <a:extLst>
                <a:ext uri="{FF2B5EF4-FFF2-40B4-BE49-F238E27FC236}">
                  <a16:creationId xmlns:a16="http://schemas.microsoft.com/office/drawing/2014/main" id="{63847086-EB41-42A0-8977-B0E7226464B4}"/>
                </a:ext>
              </a:extLst>
            </p:cNvPr>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50;p80">
              <a:extLst>
                <a:ext uri="{FF2B5EF4-FFF2-40B4-BE49-F238E27FC236}">
                  <a16:creationId xmlns:a16="http://schemas.microsoft.com/office/drawing/2014/main" id="{2809B287-A9D6-41F6-A10F-EC7E7F406450}"/>
                </a:ext>
              </a:extLst>
            </p:cNvPr>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765;p78">
            <a:extLst>
              <a:ext uri="{FF2B5EF4-FFF2-40B4-BE49-F238E27FC236}">
                <a16:creationId xmlns:a16="http://schemas.microsoft.com/office/drawing/2014/main" id="{AF4ADEA8-B7E1-4FB4-9ADA-834DC5D86E62}"/>
              </a:ext>
            </a:extLst>
          </p:cNvPr>
          <p:cNvGrpSpPr/>
          <p:nvPr/>
        </p:nvGrpSpPr>
        <p:grpSpPr>
          <a:xfrm>
            <a:off x="1365812" y="3582026"/>
            <a:ext cx="530044" cy="642501"/>
            <a:chOff x="-37804925" y="3953450"/>
            <a:chExt cx="315075" cy="318225"/>
          </a:xfrm>
          <a:solidFill>
            <a:srgbClr val="7030A0"/>
          </a:solidFill>
        </p:grpSpPr>
        <p:sp>
          <p:nvSpPr>
            <p:cNvPr id="12" name="Google Shape;8766;p78">
              <a:extLst>
                <a:ext uri="{FF2B5EF4-FFF2-40B4-BE49-F238E27FC236}">
                  <a16:creationId xmlns:a16="http://schemas.microsoft.com/office/drawing/2014/main" id="{7E2B5AD3-1143-49CD-A5F1-40F8C188FD55}"/>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67;p78">
              <a:extLst>
                <a:ext uri="{FF2B5EF4-FFF2-40B4-BE49-F238E27FC236}">
                  <a16:creationId xmlns:a16="http://schemas.microsoft.com/office/drawing/2014/main" id="{1D07FE11-A705-4372-B48C-3F8021780A1E}"/>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68;p78">
              <a:extLst>
                <a:ext uri="{FF2B5EF4-FFF2-40B4-BE49-F238E27FC236}">
                  <a16:creationId xmlns:a16="http://schemas.microsoft.com/office/drawing/2014/main" id="{B8F21544-0DDA-493A-9112-69CF1EB463A7}"/>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7" name="Google Shape;3317;p55"/>
          <p:cNvSpPr txBox="1">
            <a:spLocks noGrp="1"/>
          </p:cNvSpPr>
          <p:nvPr>
            <p:ph type="subTitle" idx="1"/>
          </p:nvPr>
        </p:nvSpPr>
        <p:spPr>
          <a:xfrm>
            <a:off x="121919" y="662226"/>
            <a:ext cx="8873391" cy="42694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600" dirty="0">
                <a:solidFill>
                  <a:schemeClr val="accent2"/>
                </a:solidFill>
              </a:rPr>
              <a:t>Currently this project contains 2 sub parts –</a:t>
            </a:r>
          </a:p>
          <a:p>
            <a:pPr marL="342900" lvl="0" indent="-342900" algn="l" rtl="0">
              <a:spcBef>
                <a:spcPts val="0"/>
              </a:spcBef>
              <a:spcAft>
                <a:spcPts val="0"/>
              </a:spcAft>
              <a:buClr>
                <a:srgbClr val="00B0F0"/>
              </a:buClr>
              <a:buSzPts val="1100"/>
              <a:buFont typeface="Arial"/>
              <a:buAutoNum type="alphaLcParenR"/>
            </a:pPr>
            <a:r>
              <a:rPr lang="en-IN" dirty="0"/>
              <a:t>Gesture controlled media-player</a:t>
            </a:r>
          </a:p>
          <a:p>
            <a:pPr marL="342900" lvl="0" indent="-342900" algn="l" rtl="0">
              <a:spcBef>
                <a:spcPts val="0"/>
              </a:spcBef>
              <a:spcAft>
                <a:spcPts val="0"/>
              </a:spcAft>
              <a:buClr>
                <a:srgbClr val="00B0F0"/>
              </a:buClr>
              <a:buSzPts val="1100"/>
              <a:buFont typeface="Arial"/>
              <a:buAutoNum type="alphaLcParenR"/>
            </a:pPr>
            <a:r>
              <a:rPr lang="en-IN" dirty="0"/>
              <a:t>AI Virtual Mouse</a:t>
            </a:r>
          </a:p>
          <a:p>
            <a:pPr marL="342900" lvl="0" indent="-342900" algn="l" rtl="0">
              <a:spcBef>
                <a:spcPts val="0"/>
              </a:spcBef>
              <a:spcAft>
                <a:spcPts val="0"/>
              </a:spcAft>
              <a:buClr>
                <a:srgbClr val="00B0F0"/>
              </a:buClr>
              <a:buSzPts val="1100"/>
              <a:buFont typeface="Arial"/>
              <a:buAutoNum type="alphaLcParenR"/>
            </a:pPr>
            <a:endParaRPr lang="en-IN" dirty="0"/>
          </a:p>
          <a:p>
            <a:pPr marL="0" lvl="0" indent="0" algn="l" rtl="0">
              <a:spcBef>
                <a:spcPts val="0"/>
              </a:spcBef>
              <a:spcAft>
                <a:spcPts val="0"/>
              </a:spcAft>
              <a:buClr>
                <a:srgbClr val="00B0F0"/>
              </a:buClr>
              <a:buSzPts val="1100"/>
            </a:pPr>
            <a:r>
              <a:rPr lang="en-IN" dirty="0"/>
              <a:t>Firstly a dialogue box will appear which will give us instruction on how to proceed and will conation method to choose between mouse and media-player. After selecting one of these -</a:t>
            </a:r>
          </a:p>
          <a:p>
            <a:pPr marL="342900" lvl="0" indent="-342900" algn="l" rtl="0">
              <a:spcBef>
                <a:spcPts val="0"/>
              </a:spcBef>
              <a:spcAft>
                <a:spcPts val="0"/>
              </a:spcAft>
              <a:buClr>
                <a:srgbClr val="00B0F0"/>
              </a:buClr>
              <a:buSzPts val="1100"/>
              <a:buFont typeface="Arial"/>
              <a:buAutoNum type="alphaLcParenR"/>
            </a:pPr>
            <a:endParaRPr lang="en-IN" dirty="0"/>
          </a:p>
          <a:p>
            <a:pPr marL="0" indent="0" algn="l">
              <a:buClr>
                <a:srgbClr val="00B0F0"/>
              </a:buClr>
              <a:buSzPts val="1100"/>
            </a:pPr>
            <a:r>
              <a:rPr lang="en-IN" sz="1600" dirty="0">
                <a:solidFill>
                  <a:schemeClr val="accent2"/>
                </a:solidFill>
              </a:rPr>
              <a:t>In Gesture controlled media-player </a:t>
            </a:r>
          </a:p>
          <a:p>
            <a:pPr marL="285750" indent="-285750" algn="l">
              <a:buClr>
                <a:srgbClr val="00B0F0"/>
              </a:buClr>
              <a:buSzPts val="1100"/>
              <a:buFont typeface="Arial" panose="020B0604020202020204" pitchFamily="34" charset="0"/>
              <a:buChar char="•"/>
            </a:pPr>
            <a:r>
              <a:rPr lang="en-IN" dirty="0"/>
              <a:t>It can detect number of fingers up and will print how many fingers are up</a:t>
            </a:r>
          </a:p>
          <a:p>
            <a:pPr marL="285750" indent="-285750" algn="l">
              <a:buClr>
                <a:srgbClr val="00B0F0"/>
              </a:buClr>
              <a:buSzPts val="1100"/>
              <a:buFont typeface="Arial" panose="020B0604020202020204" pitchFamily="34" charset="0"/>
              <a:buChar char="•"/>
            </a:pPr>
            <a:r>
              <a:rPr lang="en-IN" dirty="0"/>
              <a:t>Different number have different function , It will show which finger will perform what function and will perform that particular function.</a:t>
            </a:r>
          </a:p>
          <a:p>
            <a:pPr marL="285750" indent="-285750" algn="l">
              <a:buClr>
                <a:srgbClr val="00B0F0"/>
              </a:buClr>
              <a:buSzPts val="1100"/>
              <a:buFont typeface="Arial" panose="020B0604020202020204" pitchFamily="34" charset="0"/>
              <a:buChar char="•"/>
            </a:pPr>
            <a:r>
              <a:rPr lang="en-IN" dirty="0"/>
              <a:t>And can show FPS.</a:t>
            </a:r>
          </a:p>
          <a:p>
            <a:pPr marL="285750" indent="-285750" algn="l">
              <a:buClr>
                <a:srgbClr val="00B0F0"/>
              </a:buClr>
              <a:buSzPts val="1100"/>
              <a:buFont typeface="Arial" panose="020B0604020202020204" pitchFamily="34" charset="0"/>
              <a:buChar char="•"/>
            </a:pPr>
            <a:endParaRPr lang="en-IN" dirty="0"/>
          </a:p>
          <a:p>
            <a:pPr marL="0" indent="0" algn="l">
              <a:buClr>
                <a:srgbClr val="00B0F0"/>
              </a:buClr>
              <a:buSzPts val="1100"/>
            </a:pPr>
            <a:r>
              <a:rPr lang="en-IN" sz="1600" dirty="0">
                <a:solidFill>
                  <a:schemeClr val="accent2"/>
                </a:solidFill>
              </a:rPr>
              <a:t>In AI Virtual Mouse</a:t>
            </a:r>
          </a:p>
          <a:p>
            <a:pPr marL="285750" indent="-285750" algn="l">
              <a:buClr>
                <a:srgbClr val="00B0F0"/>
              </a:buClr>
              <a:buSzPts val="1100"/>
              <a:buFont typeface="Arial" panose="020B0604020202020204" pitchFamily="34" charset="0"/>
              <a:buChar char="•"/>
            </a:pPr>
            <a:r>
              <a:rPr lang="en-IN" dirty="0"/>
              <a:t>A rectangular pink box will appear on screen , within that we have to move our hand.</a:t>
            </a:r>
          </a:p>
          <a:p>
            <a:pPr marL="285750" indent="-285750" algn="l">
              <a:buClr>
                <a:srgbClr val="00B0F0"/>
              </a:buClr>
              <a:buSzPts val="1100"/>
              <a:buFont typeface="Arial" panose="020B0604020202020204" pitchFamily="34" charset="0"/>
              <a:buChar char="•"/>
            </a:pPr>
            <a:r>
              <a:rPr lang="en-IN" dirty="0"/>
              <a:t>It can also show FPS.</a:t>
            </a:r>
          </a:p>
          <a:p>
            <a:pPr marL="285750" indent="-285750" algn="l">
              <a:buClr>
                <a:srgbClr val="00B0F0"/>
              </a:buClr>
              <a:buSzPts val="1100"/>
              <a:buFont typeface="Arial" panose="020B0604020202020204" pitchFamily="34" charset="0"/>
              <a:buChar char="•"/>
            </a:pPr>
            <a:r>
              <a:rPr lang="en-IN" dirty="0"/>
              <a:t>Rectangular box is the representation of the size of screen.</a:t>
            </a:r>
          </a:p>
          <a:p>
            <a:pPr marL="285750" indent="-285750" algn="l">
              <a:buClr>
                <a:srgbClr val="00B0F0"/>
              </a:buClr>
              <a:buSzPts val="1100"/>
              <a:buFont typeface="Arial" panose="020B0604020202020204" pitchFamily="34" charset="0"/>
              <a:buChar char="•"/>
            </a:pPr>
            <a:r>
              <a:rPr lang="en-IN" dirty="0"/>
              <a:t>It can count number of fingers up which will perform various function</a:t>
            </a:r>
          </a:p>
          <a:p>
            <a:pPr marL="0" indent="0" algn="l">
              <a:buClr>
                <a:srgbClr val="00B0F0"/>
              </a:buClr>
              <a:buSzPts val="1100"/>
            </a:pPr>
            <a:r>
              <a:rPr lang="en-IN" dirty="0"/>
              <a:t>     accordingly what function is assigned to it.</a:t>
            </a:r>
          </a:p>
          <a:p>
            <a:pPr marL="285750" indent="-285750" algn="l">
              <a:buClr>
                <a:srgbClr val="00B0F0"/>
              </a:buClr>
              <a:buSzPts val="1100"/>
              <a:buFont typeface="Arial" panose="020B0604020202020204" pitchFamily="34" charset="0"/>
              <a:buChar char="•"/>
            </a:pPr>
            <a:endParaRPr lang="en-IN" dirty="0"/>
          </a:p>
          <a:p>
            <a:pPr marL="0" indent="0" algn="l">
              <a:buClr>
                <a:srgbClr val="00B0F0"/>
              </a:buClr>
              <a:buSzPts val="1100"/>
            </a:pPr>
            <a:endParaRPr lang="en-IN" dirty="0"/>
          </a:p>
          <a:p>
            <a:pPr marL="0" lvl="0" indent="0" algn="l" rtl="0">
              <a:spcBef>
                <a:spcPts val="0"/>
              </a:spcBef>
              <a:spcAft>
                <a:spcPts val="0"/>
              </a:spcAft>
              <a:buClr>
                <a:srgbClr val="00B0F0"/>
              </a:buClr>
              <a:buSzPts val="1100"/>
            </a:pPr>
            <a:endParaRPr dirty="0"/>
          </a:p>
        </p:txBody>
      </p:sp>
      <p:sp>
        <p:nvSpPr>
          <p:cNvPr id="3320" name="Google Shape;3320;p55"/>
          <p:cNvSpPr/>
          <p:nvPr/>
        </p:nvSpPr>
        <p:spPr>
          <a:xfrm rot="10800000" flipH="1">
            <a:off x="8431420" y="2390074"/>
            <a:ext cx="863921" cy="99152"/>
          </a:xfrm>
          <a:custGeom>
            <a:avLst/>
            <a:gdLst/>
            <a:ahLst/>
            <a:cxnLst/>
            <a:rect l="l" t="t" r="r" b="b"/>
            <a:pathLst>
              <a:path w="4252" h="488" extrusionOk="0">
                <a:moveTo>
                  <a:pt x="1" y="0"/>
                </a:moveTo>
                <a:lnTo>
                  <a:pt x="1" y="488"/>
                </a:lnTo>
                <a:lnTo>
                  <a:pt x="4252" y="488"/>
                </a:lnTo>
                <a:lnTo>
                  <a:pt x="4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1" name="Google Shape;3321;p55"/>
          <p:cNvSpPr/>
          <p:nvPr/>
        </p:nvSpPr>
        <p:spPr>
          <a:xfrm rot="10800000" flipH="1">
            <a:off x="-505345" y="2539087"/>
            <a:ext cx="1199981" cy="28242"/>
          </a:xfrm>
          <a:custGeom>
            <a:avLst/>
            <a:gdLst/>
            <a:ahLst/>
            <a:cxnLst/>
            <a:rect l="l" t="t" r="r" b="b"/>
            <a:pathLst>
              <a:path w="5906" h="139" extrusionOk="0">
                <a:moveTo>
                  <a:pt x="0" y="0"/>
                </a:moveTo>
                <a:lnTo>
                  <a:pt x="0" y="139"/>
                </a:lnTo>
                <a:lnTo>
                  <a:pt x="5906" y="139"/>
                </a:lnTo>
                <a:lnTo>
                  <a:pt x="590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9;p41">
            <a:extLst>
              <a:ext uri="{FF2B5EF4-FFF2-40B4-BE49-F238E27FC236}">
                <a16:creationId xmlns:a16="http://schemas.microsoft.com/office/drawing/2014/main" id="{99BF2B56-DE5C-4AA7-A937-ADA7E72CE498}"/>
              </a:ext>
            </a:extLst>
          </p:cNvPr>
          <p:cNvSpPr txBox="1">
            <a:spLocks noGrp="1"/>
          </p:cNvSpPr>
          <p:nvPr>
            <p:ph type="title"/>
          </p:nvPr>
        </p:nvSpPr>
        <p:spPr>
          <a:xfrm>
            <a:off x="0" y="-91176"/>
            <a:ext cx="899531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solidFill>
                  <a:schemeClr val="bg2">
                    <a:lumMod val="60000"/>
                    <a:lumOff val="40000"/>
                  </a:schemeClr>
                </a:solidFill>
                <a:latin typeface="Tiger" panose="02070300020205020404" pitchFamily="18" charset="0"/>
              </a:rPr>
              <a:t>METHODOLOGY</a:t>
            </a:r>
            <a:endParaRPr sz="3600" dirty="0">
              <a:solidFill>
                <a:schemeClr val="bg2">
                  <a:lumMod val="60000"/>
                  <a:lumOff val="40000"/>
                </a:schemeClr>
              </a:solidFill>
              <a:latin typeface="Tiger" panose="02070300020205020404" pitchFamily="18" charset="0"/>
            </a:endParaRPr>
          </a:p>
        </p:txBody>
      </p:sp>
      <p:pic>
        <p:nvPicPr>
          <p:cNvPr id="6" name="Google Shape;3684;p70">
            <a:extLst>
              <a:ext uri="{FF2B5EF4-FFF2-40B4-BE49-F238E27FC236}">
                <a16:creationId xmlns:a16="http://schemas.microsoft.com/office/drawing/2014/main" id="{2305304E-8090-4BA0-84B0-712D12709B82}"/>
              </a:ext>
            </a:extLst>
          </p:cNvPr>
          <p:cNvPicPr preferRelativeResize="0"/>
          <p:nvPr/>
        </p:nvPicPr>
        <p:blipFill rotWithShape="1">
          <a:blip r:embed="rId3">
            <a:alphaModFix/>
          </a:blip>
          <a:srcRect t="6567" b="11945"/>
          <a:stretch/>
        </p:blipFill>
        <p:spPr>
          <a:xfrm>
            <a:off x="7336373" y="4047516"/>
            <a:ext cx="1448284" cy="1180164"/>
          </a:xfrm>
          <a:prstGeom prst="rect">
            <a:avLst/>
          </a:prstGeom>
          <a:noFill/>
          <a:ln>
            <a:noFill/>
          </a:ln>
        </p:spPr>
      </p:pic>
    </p:spTree>
  </p:cSld>
  <p:clrMapOvr>
    <a:masterClrMapping/>
  </p:clrMapOvr>
</p:sld>
</file>

<file path=ppt/theme/theme1.xml><?xml version="1.0" encoding="utf-8"?>
<a:theme xmlns:a="http://schemas.openxmlformats.org/drawingml/2006/main" name="Dark Mirror Series Newsletter by Slidesgo">
  <a:themeElements>
    <a:clrScheme name="Simple Light">
      <a:dk1>
        <a:srgbClr val="000000"/>
      </a:dk1>
      <a:lt1>
        <a:srgbClr val="FFFFFF"/>
      </a:lt1>
      <a:dk2>
        <a:srgbClr val="2510A1"/>
      </a:dk2>
      <a:lt2>
        <a:srgbClr val="FFFFFF"/>
      </a:lt2>
      <a:accent1>
        <a:srgbClr val="2510A1"/>
      </a:accent1>
      <a:accent2>
        <a:srgbClr val="69E0F8"/>
      </a:accent2>
      <a:accent3>
        <a:srgbClr val="FFFFFF"/>
      </a:accent3>
      <a:accent4>
        <a:srgbClr val="2510A1"/>
      </a:accent4>
      <a:accent5>
        <a:srgbClr val="69E0F8"/>
      </a:accent5>
      <a:accent6>
        <a:srgbClr val="000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760</Words>
  <Application>Microsoft Office PowerPoint</Application>
  <PresentationFormat>On-screen Show (16:9)</PresentationFormat>
  <Paragraphs>84</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Nunito Light</vt:lpstr>
      <vt:lpstr>Tiger</vt:lpstr>
      <vt:lpstr>Consolas</vt:lpstr>
      <vt:lpstr>Work Sans</vt:lpstr>
      <vt:lpstr>Times New Roman</vt:lpstr>
      <vt:lpstr>VT323</vt:lpstr>
      <vt:lpstr>Univers</vt:lpstr>
      <vt:lpstr>Proxima Nova</vt:lpstr>
      <vt:lpstr>Arial</vt:lpstr>
      <vt:lpstr>Aharoni</vt:lpstr>
      <vt:lpstr>Dark Mirror Series Newsletter by Slidesgo</vt:lpstr>
      <vt:lpstr>Gesture Control Media Player</vt:lpstr>
      <vt:lpstr>INTRODUCTION</vt:lpstr>
      <vt:lpstr> INTRODUCTION</vt:lpstr>
      <vt:lpstr> OBJECTIVE</vt:lpstr>
      <vt:lpstr>LITERATURE  REVIEW</vt:lpstr>
      <vt:lpstr>LITERATURE   REVIEW</vt:lpstr>
      <vt:lpstr>       TOOLS  USED</vt:lpstr>
      <vt:lpstr>METHODOLOGY</vt:lpstr>
      <vt:lpstr>METHODOLOGY</vt:lpstr>
      <vt:lpstr> DEMONSTRATION</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Control Media Player</dc:title>
  <cp:lastModifiedBy>HARSHAL ABAK</cp:lastModifiedBy>
  <cp:revision>19</cp:revision>
  <dcterms:modified xsi:type="dcterms:W3CDTF">2022-06-25T18:06:26Z</dcterms:modified>
</cp:coreProperties>
</file>